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64" r:id="rId6"/>
    <p:sldId id="269" r:id="rId7"/>
    <p:sldId id="270" r:id="rId8"/>
    <p:sldId id="265" r:id="rId9"/>
    <p:sldId id="271" r:id="rId10"/>
    <p:sldId id="272" r:id="rId11"/>
    <p:sldId id="266" r:id="rId12"/>
    <p:sldId id="274" r:id="rId13"/>
    <p:sldId id="275" r:id="rId14"/>
    <p:sldId id="276" r:id="rId15"/>
    <p:sldId id="277" r:id="rId16"/>
    <p:sldId id="263" r:id="rId17"/>
    <p:sldId id="278" r:id="rId18"/>
    <p:sldId id="27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9F0D"/>
    <a:srgbClr val="0C75AC"/>
    <a:srgbClr val="103350"/>
    <a:srgbClr val="0C4360"/>
    <a:srgbClr val="1B6872"/>
    <a:srgbClr val="63B7C6"/>
    <a:srgbClr val="002136"/>
    <a:srgbClr val="0024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8D9072-9B47-ABFE-4AAB-8D46CC3F2D92}" v="33" dt="2023-09-29T19:37:50.5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8F5D77-F2C3-4391-AB51-D7E674A18D12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DB491F7-3FAE-4B45-BEC1-59D3E8DF21DD}">
      <dgm:prSet/>
      <dgm:spPr/>
      <dgm:t>
        <a:bodyPr/>
        <a:lstStyle/>
        <a:p>
          <a:r>
            <a:rPr lang="en-US" b="1"/>
            <a:t>Parent or Guardian</a:t>
          </a:r>
        </a:p>
      </dgm:t>
    </dgm:pt>
    <dgm:pt modelId="{6F63B5E9-706C-4AC7-9E18-2224AF5A3F1C}" type="parTrans" cxnId="{32632826-9216-46BA-BD48-71DE9BE3A8E3}">
      <dgm:prSet/>
      <dgm:spPr/>
      <dgm:t>
        <a:bodyPr/>
        <a:lstStyle/>
        <a:p>
          <a:endParaRPr lang="en-US" b="1"/>
        </a:p>
      </dgm:t>
    </dgm:pt>
    <dgm:pt modelId="{86021AD8-D2EF-4553-AFCA-B5A39F389024}" type="sibTrans" cxnId="{32632826-9216-46BA-BD48-71DE9BE3A8E3}">
      <dgm:prSet/>
      <dgm:spPr/>
      <dgm:t>
        <a:bodyPr/>
        <a:lstStyle/>
        <a:p>
          <a:endParaRPr lang="en-US" b="1"/>
        </a:p>
      </dgm:t>
    </dgm:pt>
    <dgm:pt modelId="{9CD4782A-B86C-407C-BA2A-1C10362C16B8}">
      <dgm:prSet/>
      <dgm:spPr/>
      <dgm:t>
        <a:bodyPr/>
        <a:lstStyle/>
        <a:p>
          <a:r>
            <a:rPr lang="en-US" b="1" dirty="0"/>
            <a:t>Trusted adult</a:t>
          </a:r>
        </a:p>
      </dgm:t>
    </dgm:pt>
    <dgm:pt modelId="{DEC0236C-073F-49A7-8B09-C597AA979907}" type="parTrans" cxnId="{62E35414-58EB-4D8A-9BDA-AA1C31D9D7F5}">
      <dgm:prSet/>
      <dgm:spPr/>
      <dgm:t>
        <a:bodyPr/>
        <a:lstStyle/>
        <a:p>
          <a:endParaRPr lang="en-US" b="1"/>
        </a:p>
      </dgm:t>
    </dgm:pt>
    <dgm:pt modelId="{B9C16481-BD7A-4D31-9FFC-A3666A16B13D}" type="sibTrans" cxnId="{62E35414-58EB-4D8A-9BDA-AA1C31D9D7F5}">
      <dgm:prSet/>
      <dgm:spPr/>
      <dgm:t>
        <a:bodyPr/>
        <a:lstStyle/>
        <a:p>
          <a:endParaRPr lang="en-US" b="1"/>
        </a:p>
      </dgm:t>
    </dgm:pt>
    <dgm:pt modelId="{63169BA2-942A-48CC-B050-F34E388CF849}">
      <dgm:prSet/>
      <dgm:spPr/>
      <dgm:t>
        <a:bodyPr/>
        <a:lstStyle/>
        <a:p>
          <a:r>
            <a:rPr lang="en-US" b="1"/>
            <a:t>School Counselor</a:t>
          </a:r>
        </a:p>
      </dgm:t>
    </dgm:pt>
    <dgm:pt modelId="{5AACB5E5-BF1C-41F4-92B5-3C3B8264D481}" type="parTrans" cxnId="{BD73117C-6785-4270-9289-B00D21694FE6}">
      <dgm:prSet/>
      <dgm:spPr/>
      <dgm:t>
        <a:bodyPr/>
        <a:lstStyle/>
        <a:p>
          <a:endParaRPr lang="en-US" b="1"/>
        </a:p>
      </dgm:t>
    </dgm:pt>
    <dgm:pt modelId="{EF2C9B85-964A-471D-BE97-6FF2022A923C}" type="sibTrans" cxnId="{BD73117C-6785-4270-9289-B00D21694FE6}">
      <dgm:prSet/>
      <dgm:spPr/>
      <dgm:t>
        <a:bodyPr/>
        <a:lstStyle/>
        <a:p>
          <a:endParaRPr lang="en-US" b="1"/>
        </a:p>
      </dgm:t>
    </dgm:pt>
    <dgm:pt modelId="{38091841-CBD3-4B2C-B340-39206E0E6285}">
      <dgm:prSet/>
      <dgm:spPr/>
      <dgm:t>
        <a:bodyPr/>
        <a:lstStyle/>
        <a:p>
          <a:r>
            <a:rPr lang="en-US" b="1"/>
            <a:t>School Nurse</a:t>
          </a:r>
        </a:p>
      </dgm:t>
    </dgm:pt>
    <dgm:pt modelId="{0C64AA33-B8F9-4F83-B13D-18DF9363D72A}" type="parTrans" cxnId="{4A6D6595-6D07-48BA-8590-DBA885F810E6}">
      <dgm:prSet/>
      <dgm:spPr/>
      <dgm:t>
        <a:bodyPr/>
        <a:lstStyle/>
        <a:p>
          <a:endParaRPr lang="en-US" b="1"/>
        </a:p>
      </dgm:t>
    </dgm:pt>
    <dgm:pt modelId="{A190FACE-F92E-4C9B-901C-D407522D369D}" type="sibTrans" cxnId="{4A6D6595-6D07-48BA-8590-DBA885F810E6}">
      <dgm:prSet/>
      <dgm:spPr/>
      <dgm:t>
        <a:bodyPr/>
        <a:lstStyle/>
        <a:p>
          <a:endParaRPr lang="en-US" b="1"/>
        </a:p>
      </dgm:t>
    </dgm:pt>
    <dgm:pt modelId="{E6362299-F380-42E1-A10F-C785EA54FDB7}">
      <dgm:prSet/>
      <dgm:spPr>
        <a:solidFill>
          <a:srgbClr val="419F0D"/>
        </a:solidFill>
      </dgm:spPr>
      <dgm:t>
        <a:bodyPr/>
        <a:lstStyle/>
        <a:p>
          <a:r>
            <a:rPr lang="en-US" b="1"/>
            <a:t>Teacher</a:t>
          </a:r>
        </a:p>
      </dgm:t>
    </dgm:pt>
    <dgm:pt modelId="{4208AA58-5407-4CBB-9BC8-B6EBB2572B41}" type="parTrans" cxnId="{020E046B-920F-49BA-9628-72051F47B7F7}">
      <dgm:prSet/>
      <dgm:spPr/>
      <dgm:t>
        <a:bodyPr/>
        <a:lstStyle/>
        <a:p>
          <a:endParaRPr lang="en-US" b="1"/>
        </a:p>
      </dgm:t>
    </dgm:pt>
    <dgm:pt modelId="{7B76F9EA-AA4E-4785-A9C7-8EA5BEF12B21}" type="sibTrans" cxnId="{020E046B-920F-49BA-9628-72051F47B7F7}">
      <dgm:prSet/>
      <dgm:spPr/>
      <dgm:t>
        <a:bodyPr/>
        <a:lstStyle/>
        <a:p>
          <a:endParaRPr lang="en-US" b="1"/>
        </a:p>
      </dgm:t>
    </dgm:pt>
    <dgm:pt modelId="{E4B068E4-875F-4F93-80CC-5F2B7A544D7F}">
      <dgm:prSet/>
      <dgm:spPr>
        <a:solidFill>
          <a:srgbClr val="7030A0"/>
        </a:solidFill>
      </dgm:spPr>
      <dgm:t>
        <a:bodyPr/>
        <a:lstStyle/>
        <a:p>
          <a:r>
            <a:rPr lang="en-US" b="1" dirty="0"/>
            <a:t>Faith based leader</a:t>
          </a:r>
        </a:p>
      </dgm:t>
    </dgm:pt>
    <dgm:pt modelId="{54C9AD6C-0AB4-4F83-9B96-E978870981A4}" type="parTrans" cxnId="{D7F8FD64-9B19-4B13-8E35-3A7720D02D96}">
      <dgm:prSet/>
      <dgm:spPr/>
      <dgm:t>
        <a:bodyPr/>
        <a:lstStyle/>
        <a:p>
          <a:endParaRPr lang="en-US" b="1"/>
        </a:p>
      </dgm:t>
    </dgm:pt>
    <dgm:pt modelId="{373BA890-9156-4589-B650-EF2A7A50D7EA}" type="sibTrans" cxnId="{D7F8FD64-9B19-4B13-8E35-3A7720D02D96}">
      <dgm:prSet/>
      <dgm:spPr/>
      <dgm:t>
        <a:bodyPr/>
        <a:lstStyle/>
        <a:p>
          <a:endParaRPr lang="en-US" b="1"/>
        </a:p>
      </dgm:t>
    </dgm:pt>
    <dgm:pt modelId="{511B88B1-8202-4D48-8BE2-E0E5FFDE3A62}">
      <dgm:prSet/>
      <dgm:spPr>
        <a:solidFill>
          <a:srgbClr val="0C75AC"/>
        </a:solidFill>
      </dgm:spPr>
      <dgm:t>
        <a:bodyPr/>
        <a:lstStyle/>
        <a:p>
          <a:r>
            <a:rPr lang="en-US" b="1"/>
            <a:t>Health Clinic</a:t>
          </a:r>
        </a:p>
      </dgm:t>
    </dgm:pt>
    <dgm:pt modelId="{D5FFDC63-73A1-4BD9-B2C9-AD547C4456DF}" type="parTrans" cxnId="{7D38A4DE-38A3-467F-B5C4-D15057F6C3A2}">
      <dgm:prSet/>
      <dgm:spPr/>
      <dgm:t>
        <a:bodyPr/>
        <a:lstStyle/>
        <a:p>
          <a:endParaRPr lang="en-US" b="1"/>
        </a:p>
      </dgm:t>
    </dgm:pt>
    <dgm:pt modelId="{8454143D-EB93-4BE3-BE93-A47839F32C05}" type="sibTrans" cxnId="{7D38A4DE-38A3-467F-B5C4-D15057F6C3A2}">
      <dgm:prSet/>
      <dgm:spPr/>
      <dgm:t>
        <a:bodyPr/>
        <a:lstStyle/>
        <a:p>
          <a:endParaRPr lang="en-US" b="1"/>
        </a:p>
      </dgm:t>
    </dgm:pt>
    <dgm:pt modelId="{CE9F6B2E-4DED-4126-9566-169F9777C15E}">
      <dgm:prSet/>
      <dgm:spPr>
        <a:solidFill>
          <a:schemeClr val="accent2"/>
        </a:solidFill>
      </dgm:spPr>
      <dgm:t>
        <a:bodyPr/>
        <a:lstStyle/>
        <a:p>
          <a:r>
            <a:rPr lang="en-US" b="1" dirty="0"/>
            <a:t>Health care provider</a:t>
          </a:r>
        </a:p>
      </dgm:t>
    </dgm:pt>
    <dgm:pt modelId="{043BBC27-8833-4388-8018-E6C2F4FA92AA}" type="parTrans" cxnId="{72EC8DA0-41C0-4451-BA3B-0280931D30CB}">
      <dgm:prSet/>
      <dgm:spPr/>
      <dgm:t>
        <a:bodyPr/>
        <a:lstStyle/>
        <a:p>
          <a:endParaRPr lang="en-US" b="1"/>
        </a:p>
      </dgm:t>
    </dgm:pt>
    <dgm:pt modelId="{72E144B7-EB7C-4B59-A1CA-B4E2307E48F5}" type="sibTrans" cxnId="{72EC8DA0-41C0-4451-BA3B-0280931D30CB}">
      <dgm:prSet/>
      <dgm:spPr/>
      <dgm:t>
        <a:bodyPr/>
        <a:lstStyle/>
        <a:p>
          <a:endParaRPr lang="en-US" b="1"/>
        </a:p>
      </dgm:t>
    </dgm:pt>
    <dgm:pt modelId="{E98EEB2F-2C8B-014E-A552-FE06B1E7D8EA}" type="pres">
      <dgm:prSet presAssocID="{B68F5D77-F2C3-4391-AB51-D7E674A18D12}" presName="diagram" presStyleCnt="0">
        <dgm:presLayoutVars>
          <dgm:dir/>
          <dgm:resizeHandles val="exact"/>
        </dgm:presLayoutVars>
      </dgm:prSet>
      <dgm:spPr/>
    </dgm:pt>
    <dgm:pt modelId="{39362322-5884-5846-B0B1-8F2FEC2FB38F}" type="pres">
      <dgm:prSet presAssocID="{1DB491F7-3FAE-4B45-BEC1-59D3E8DF21DD}" presName="node" presStyleLbl="node1" presStyleIdx="0" presStyleCnt="8">
        <dgm:presLayoutVars>
          <dgm:bulletEnabled val="1"/>
        </dgm:presLayoutVars>
      </dgm:prSet>
      <dgm:spPr/>
    </dgm:pt>
    <dgm:pt modelId="{6E60F64E-65B0-E446-A685-364ED596176A}" type="pres">
      <dgm:prSet presAssocID="{86021AD8-D2EF-4553-AFCA-B5A39F389024}" presName="sibTrans" presStyleCnt="0"/>
      <dgm:spPr/>
    </dgm:pt>
    <dgm:pt modelId="{DF20EF50-3B20-0E4C-9452-7C734CFA3C91}" type="pres">
      <dgm:prSet presAssocID="{9CD4782A-B86C-407C-BA2A-1C10362C16B8}" presName="node" presStyleLbl="node1" presStyleIdx="1" presStyleCnt="8">
        <dgm:presLayoutVars>
          <dgm:bulletEnabled val="1"/>
        </dgm:presLayoutVars>
      </dgm:prSet>
      <dgm:spPr/>
    </dgm:pt>
    <dgm:pt modelId="{9AD157BB-ACFA-0446-B6A2-A9FAA192759A}" type="pres">
      <dgm:prSet presAssocID="{B9C16481-BD7A-4D31-9FFC-A3666A16B13D}" presName="sibTrans" presStyleCnt="0"/>
      <dgm:spPr/>
    </dgm:pt>
    <dgm:pt modelId="{8F3F8F50-2902-A44B-A7BF-89A425DC1B2C}" type="pres">
      <dgm:prSet presAssocID="{63169BA2-942A-48CC-B050-F34E388CF849}" presName="node" presStyleLbl="node1" presStyleIdx="2" presStyleCnt="8">
        <dgm:presLayoutVars>
          <dgm:bulletEnabled val="1"/>
        </dgm:presLayoutVars>
      </dgm:prSet>
      <dgm:spPr/>
    </dgm:pt>
    <dgm:pt modelId="{CBA6D60C-9B9B-C74C-BE81-E7942D9D3C64}" type="pres">
      <dgm:prSet presAssocID="{EF2C9B85-964A-471D-BE97-6FF2022A923C}" presName="sibTrans" presStyleCnt="0"/>
      <dgm:spPr/>
    </dgm:pt>
    <dgm:pt modelId="{E8CD90F6-D8DE-D042-A93E-3A7C0841D6EF}" type="pres">
      <dgm:prSet presAssocID="{38091841-CBD3-4B2C-B340-39206E0E6285}" presName="node" presStyleLbl="node1" presStyleIdx="3" presStyleCnt="8">
        <dgm:presLayoutVars>
          <dgm:bulletEnabled val="1"/>
        </dgm:presLayoutVars>
      </dgm:prSet>
      <dgm:spPr/>
    </dgm:pt>
    <dgm:pt modelId="{6404F56A-B9AB-E549-90FB-B0E82893FB6B}" type="pres">
      <dgm:prSet presAssocID="{A190FACE-F92E-4C9B-901C-D407522D369D}" presName="sibTrans" presStyleCnt="0"/>
      <dgm:spPr/>
    </dgm:pt>
    <dgm:pt modelId="{9219CA27-C090-2A41-9C57-9D83AAD3EE54}" type="pres">
      <dgm:prSet presAssocID="{E6362299-F380-42E1-A10F-C785EA54FDB7}" presName="node" presStyleLbl="node1" presStyleIdx="4" presStyleCnt="8">
        <dgm:presLayoutVars>
          <dgm:bulletEnabled val="1"/>
        </dgm:presLayoutVars>
      </dgm:prSet>
      <dgm:spPr/>
    </dgm:pt>
    <dgm:pt modelId="{CEF5AA6A-7918-6141-874A-E64F9CA44A6A}" type="pres">
      <dgm:prSet presAssocID="{7B76F9EA-AA4E-4785-A9C7-8EA5BEF12B21}" presName="sibTrans" presStyleCnt="0"/>
      <dgm:spPr/>
    </dgm:pt>
    <dgm:pt modelId="{9C80178E-D8C6-D44B-B6C0-3221A6AF3C6C}" type="pres">
      <dgm:prSet presAssocID="{E4B068E4-875F-4F93-80CC-5F2B7A544D7F}" presName="node" presStyleLbl="node1" presStyleIdx="5" presStyleCnt="8">
        <dgm:presLayoutVars>
          <dgm:bulletEnabled val="1"/>
        </dgm:presLayoutVars>
      </dgm:prSet>
      <dgm:spPr/>
    </dgm:pt>
    <dgm:pt modelId="{3E58A7AB-16CA-5E40-9DA3-3DE5AAF09007}" type="pres">
      <dgm:prSet presAssocID="{373BA890-9156-4589-B650-EF2A7A50D7EA}" presName="sibTrans" presStyleCnt="0"/>
      <dgm:spPr/>
    </dgm:pt>
    <dgm:pt modelId="{7E671F2A-C8C5-1640-9F46-5B80AEFC78ED}" type="pres">
      <dgm:prSet presAssocID="{511B88B1-8202-4D48-8BE2-E0E5FFDE3A62}" presName="node" presStyleLbl="node1" presStyleIdx="6" presStyleCnt="8">
        <dgm:presLayoutVars>
          <dgm:bulletEnabled val="1"/>
        </dgm:presLayoutVars>
      </dgm:prSet>
      <dgm:spPr/>
    </dgm:pt>
    <dgm:pt modelId="{6C18AB5D-28D5-8645-9308-7B7FBD032272}" type="pres">
      <dgm:prSet presAssocID="{8454143D-EB93-4BE3-BE93-A47839F32C05}" presName="sibTrans" presStyleCnt="0"/>
      <dgm:spPr/>
    </dgm:pt>
    <dgm:pt modelId="{CB4EBDBA-656B-7749-A4E7-EE5E434BF272}" type="pres">
      <dgm:prSet presAssocID="{CE9F6B2E-4DED-4126-9566-169F9777C15E}" presName="node" presStyleLbl="node1" presStyleIdx="7" presStyleCnt="8">
        <dgm:presLayoutVars>
          <dgm:bulletEnabled val="1"/>
        </dgm:presLayoutVars>
      </dgm:prSet>
      <dgm:spPr/>
    </dgm:pt>
  </dgm:ptLst>
  <dgm:cxnLst>
    <dgm:cxn modelId="{24EEEE03-E18A-054D-A7AB-309C05727E80}" type="presOf" srcId="{9CD4782A-B86C-407C-BA2A-1C10362C16B8}" destId="{DF20EF50-3B20-0E4C-9452-7C734CFA3C91}" srcOrd="0" destOrd="0" presId="urn:microsoft.com/office/officeart/2005/8/layout/default"/>
    <dgm:cxn modelId="{F06D5612-AC31-5E4E-9FA5-2F6E1786BD91}" type="presOf" srcId="{E6362299-F380-42E1-A10F-C785EA54FDB7}" destId="{9219CA27-C090-2A41-9C57-9D83AAD3EE54}" srcOrd="0" destOrd="0" presId="urn:microsoft.com/office/officeart/2005/8/layout/default"/>
    <dgm:cxn modelId="{62E35414-58EB-4D8A-9BDA-AA1C31D9D7F5}" srcId="{B68F5D77-F2C3-4391-AB51-D7E674A18D12}" destId="{9CD4782A-B86C-407C-BA2A-1C10362C16B8}" srcOrd="1" destOrd="0" parTransId="{DEC0236C-073F-49A7-8B09-C597AA979907}" sibTransId="{B9C16481-BD7A-4D31-9FFC-A3666A16B13D}"/>
    <dgm:cxn modelId="{6F3A3C18-6D52-B54E-8A12-14CE1BAC8F28}" type="presOf" srcId="{B68F5D77-F2C3-4391-AB51-D7E674A18D12}" destId="{E98EEB2F-2C8B-014E-A552-FE06B1E7D8EA}" srcOrd="0" destOrd="0" presId="urn:microsoft.com/office/officeart/2005/8/layout/default"/>
    <dgm:cxn modelId="{32632826-9216-46BA-BD48-71DE9BE3A8E3}" srcId="{B68F5D77-F2C3-4391-AB51-D7E674A18D12}" destId="{1DB491F7-3FAE-4B45-BEC1-59D3E8DF21DD}" srcOrd="0" destOrd="0" parTransId="{6F63B5E9-706C-4AC7-9E18-2224AF5A3F1C}" sibTransId="{86021AD8-D2EF-4553-AFCA-B5A39F389024}"/>
    <dgm:cxn modelId="{2172294C-C957-5E4A-8D30-01FA4BDF038F}" type="presOf" srcId="{CE9F6B2E-4DED-4126-9566-169F9777C15E}" destId="{CB4EBDBA-656B-7749-A4E7-EE5E434BF272}" srcOrd="0" destOrd="0" presId="urn:microsoft.com/office/officeart/2005/8/layout/default"/>
    <dgm:cxn modelId="{A1B1554E-C0B1-4043-9A26-D46289C6A51F}" type="presOf" srcId="{E4B068E4-875F-4F93-80CC-5F2B7A544D7F}" destId="{9C80178E-D8C6-D44B-B6C0-3221A6AF3C6C}" srcOrd="0" destOrd="0" presId="urn:microsoft.com/office/officeart/2005/8/layout/default"/>
    <dgm:cxn modelId="{D7F8FD64-9B19-4B13-8E35-3A7720D02D96}" srcId="{B68F5D77-F2C3-4391-AB51-D7E674A18D12}" destId="{E4B068E4-875F-4F93-80CC-5F2B7A544D7F}" srcOrd="5" destOrd="0" parTransId="{54C9AD6C-0AB4-4F83-9B96-E978870981A4}" sibTransId="{373BA890-9156-4589-B650-EF2A7A50D7EA}"/>
    <dgm:cxn modelId="{020E046B-920F-49BA-9628-72051F47B7F7}" srcId="{B68F5D77-F2C3-4391-AB51-D7E674A18D12}" destId="{E6362299-F380-42E1-A10F-C785EA54FDB7}" srcOrd="4" destOrd="0" parTransId="{4208AA58-5407-4CBB-9BC8-B6EBB2572B41}" sibTransId="{7B76F9EA-AA4E-4785-A9C7-8EA5BEF12B21}"/>
    <dgm:cxn modelId="{2E14376E-33DD-BE45-BFB4-8728CD4FCE8B}" type="presOf" srcId="{511B88B1-8202-4D48-8BE2-E0E5FFDE3A62}" destId="{7E671F2A-C8C5-1640-9F46-5B80AEFC78ED}" srcOrd="0" destOrd="0" presId="urn:microsoft.com/office/officeart/2005/8/layout/default"/>
    <dgm:cxn modelId="{BD73117C-6785-4270-9289-B00D21694FE6}" srcId="{B68F5D77-F2C3-4391-AB51-D7E674A18D12}" destId="{63169BA2-942A-48CC-B050-F34E388CF849}" srcOrd="2" destOrd="0" parTransId="{5AACB5E5-BF1C-41F4-92B5-3C3B8264D481}" sibTransId="{EF2C9B85-964A-471D-BE97-6FF2022A923C}"/>
    <dgm:cxn modelId="{68B5D090-5661-9246-AE34-0418B0AEFFD6}" type="presOf" srcId="{63169BA2-942A-48CC-B050-F34E388CF849}" destId="{8F3F8F50-2902-A44B-A7BF-89A425DC1B2C}" srcOrd="0" destOrd="0" presId="urn:microsoft.com/office/officeart/2005/8/layout/default"/>
    <dgm:cxn modelId="{4A6D6595-6D07-48BA-8590-DBA885F810E6}" srcId="{B68F5D77-F2C3-4391-AB51-D7E674A18D12}" destId="{38091841-CBD3-4B2C-B340-39206E0E6285}" srcOrd="3" destOrd="0" parTransId="{0C64AA33-B8F9-4F83-B13D-18DF9363D72A}" sibTransId="{A190FACE-F92E-4C9B-901C-D407522D369D}"/>
    <dgm:cxn modelId="{72EC8DA0-41C0-4451-BA3B-0280931D30CB}" srcId="{B68F5D77-F2C3-4391-AB51-D7E674A18D12}" destId="{CE9F6B2E-4DED-4126-9566-169F9777C15E}" srcOrd="7" destOrd="0" parTransId="{043BBC27-8833-4388-8018-E6C2F4FA92AA}" sibTransId="{72E144B7-EB7C-4B59-A1CA-B4E2307E48F5}"/>
    <dgm:cxn modelId="{7D38A4DE-38A3-467F-B5C4-D15057F6C3A2}" srcId="{B68F5D77-F2C3-4391-AB51-D7E674A18D12}" destId="{511B88B1-8202-4D48-8BE2-E0E5FFDE3A62}" srcOrd="6" destOrd="0" parTransId="{D5FFDC63-73A1-4BD9-B2C9-AD547C4456DF}" sibTransId="{8454143D-EB93-4BE3-BE93-A47839F32C05}"/>
    <dgm:cxn modelId="{7B0CBEF1-B47B-9E42-AE47-58B712E82FCD}" type="presOf" srcId="{1DB491F7-3FAE-4B45-BEC1-59D3E8DF21DD}" destId="{39362322-5884-5846-B0B1-8F2FEC2FB38F}" srcOrd="0" destOrd="0" presId="urn:microsoft.com/office/officeart/2005/8/layout/default"/>
    <dgm:cxn modelId="{3844F9F8-15F4-3E49-984F-EA2849D82E11}" type="presOf" srcId="{38091841-CBD3-4B2C-B340-39206E0E6285}" destId="{E8CD90F6-D8DE-D042-A93E-3A7C0841D6EF}" srcOrd="0" destOrd="0" presId="urn:microsoft.com/office/officeart/2005/8/layout/default"/>
    <dgm:cxn modelId="{C2CEE6A0-53E4-7A40-8D03-FE493FB1FBD6}" type="presParOf" srcId="{E98EEB2F-2C8B-014E-A552-FE06B1E7D8EA}" destId="{39362322-5884-5846-B0B1-8F2FEC2FB38F}" srcOrd="0" destOrd="0" presId="urn:microsoft.com/office/officeart/2005/8/layout/default"/>
    <dgm:cxn modelId="{64A84101-9537-E545-96EB-A5879EB62C8A}" type="presParOf" srcId="{E98EEB2F-2C8B-014E-A552-FE06B1E7D8EA}" destId="{6E60F64E-65B0-E446-A685-364ED596176A}" srcOrd="1" destOrd="0" presId="urn:microsoft.com/office/officeart/2005/8/layout/default"/>
    <dgm:cxn modelId="{4C51356A-4916-A640-971B-1B93631C6B58}" type="presParOf" srcId="{E98EEB2F-2C8B-014E-A552-FE06B1E7D8EA}" destId="{DF20EF50-3B20-0E4C-9452-7C734CFA3C91}" srcOrd="2" destOrd="0" presId="urn:microsoft.com/office/officeart/2005/8/layout/default"/>
    <dgm:cxn modelId="{757CFFC7-77E3-D348-9FB2-8D1E7C306E07}" type="presParOf" srcId="{E98EEB2F-2C8B-014E-A552-FE06B1E7D8EA}" destId="{9AD157BB-ACFA-0446-B6A2-A9FAA192759A}" srcOrd="3" destOrd="0" presId="urn:microsoft.com/office/officeart/2005/8/layout/default"/>
    <dgm:cxn modelId="{0A1CA8D1-60C6-6B45-B25E-CAC805ED0D65}" type="presParOf" srcId="{E98EEB2F-2C8B-014E-A552-FE06B1E7D8EA}" destId="{8F3F8F50-2902-A44B-A7BF-89A425DC1B2C}" srcOrd="4" destOrd="0" presId="urn:microsoft.com/office/officeart/2005/8/layout/default"/>
    <dgm:cxn modelId="{B7128AEF-178D-394C-806C-75B8C10F23EE}" type="presParOf" srcId="{E98EEB2F-2C8B-014E-A552-FE06B1E7D8EA}" destId="{CBA6D60C-9B9B-C74C-BE81-E7942D9D3C64}" srcOrd="5" destOrd="0" presId="urn:microsoft.com/office/officeart/2005/8/layout/default"/>
    <dgm:cxn modelId="{7A9C0619-EA33-9B4D-935A-A5C49C246BB3}" type="presParOf" srcId="{E98EEB2F-2C8B-014E-A552-FE06B1E7D8EA}" destId="{E8CD90F6-D8DE-D042-A93E-3A7C0841D6EF}" srcOrd="6" destOrd="0" presId="urn:microsoft.com/office/officeart/2005/8/layout/default"/>
    <dgm:cxn modelId="{9ACC8E86-B107-124A-91A3-B1BAACD3C4C1}" type="presParOf" srcId="{E98EEB2F-2C8B-014E-A552-FE06B1E7D8EA}" destId="{6404F56A-B9AB-E549-90FB-B0E82893FB6B}" srcOrd="7" destOrd="0" presId="urn:microsoft.com/office/officeart/2005/8/layout/default"/>
    <dgm:cxn modelId="{C3207AD6-3250-7D4E-A38D-5D9636EBF81F}" type="presParOf" srcId="{E98EEB2F-2C8B-014E-A552-FE06B1E7D8EA}" destId="{9219CA27-C090-2A41-9C57-9D83AAD3EE54}" srcOrd="8" destOrd="0" presId="urn:microsoft.com/office/officeart/2005/8/layout/default"/>
    <dgm:cxn modelId="{B83F9496-231A-824E-8097-57773009970E}" type="presParOf" srcId="{E98EEB2F-2C8B-014E-A552-FE06B1E7D8EA}" destId="{CEF5AA6A-7918-6141-874A-E64F9CA44A6A}" srcOrd="9" destOrd="0" presId="urn:microsoft.com/office/officeart/2005/8/layout/default"/>
    <dgm:cxn modelId="{BD1F3103-B3BA-BE42-BBAB-B506E710808A}" type="presParOf" srcId="{E98EEB2F-2C8B-014E-A552-FE06B1E7D8EA}" destId="{9C80178E-D8C6-D44B-B6C0-3221A6AF3C6C}" srcOrd="10" destOrd="0" presId="urn:microsoft.com/office/officeart/2005/8/layout/default"/>
    <dgm:cxn modelId="{E88BFDD2-7CA6-2647-AA67-CB0AE3AECE0D}" type="presParOf" srcId="{E98EEB2F-2C8B-014E-A552-FE06B1E7D8EA}" destId="{3E58A7AB-16CA-5E40-9DA3-3DE5AAF09007}" srcOrd="11" destOrd="0" presId="urn:microsoft.com/office/officeart/2005/8/layout/default"/>
    <dgm:cxn modelId="{38C41C12-5405-764E-B273-0C6C4FA8E1FA}" type="presParOf" srcId="{E98EEB2F-2C8B-014E-A552-FE06B1E7D8EA}" destId="{7E671F2A-C8C5-1640-9F46-5B80AEFC78ED}" srcOrd="12" destOrd="0" presId="urn:microsoft.com/office/officeart/2005/8/layout/default"/>
    <dgm:cxn modelId="{B00C035D-AE88-7747-997A-41B6E8A01D05}" type="presParOf" srcId="{E98EEB2F-2C8B-014E-A552-FE06B1E7D8EA}" destId="{6C18AB5D-28D5-8645-9308-7B7FBD032272}" srcOrd="13" destOrd="0" presId="urn:microsoft.com/office/officeart/2005/8/layout/default"/>
    <dgm:cxn modelId="{4D1E7E63-CD36-8948-AA9F-18A40B9DAB19}" type="presParOf" srcId="{E98EEB2F-2C8B-014E-A552-FE06B1E7D8EA}" destId="{CB4EBDBA-656B-7749-A4E7-EE5E434BF272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362322-5884-5846-B0B1-8F2FEC2FB38F}">
      <dsp:nvSpPr>
        <dsp:cNvPr id="0" name=""/>
        <dsp:cNvSpPr/>
      </dsp:nvSpPr>
      <dsp:spPr>
        <a:xfrm>
          <a:off x="2982" y="259257"/>
          <a:ext cx="2365833" cy="14195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/>
            <a:t>Parent or Guardian</a:t>
          </a:r>
        </a:p>
      </dsp:txBody>
      <dsp:txXfrm>
        <a:off x="2982" y="259257"/>
        <a:ext cx="2365833" cy="1419500"/>
      </dsp:txXfrm>
    </dsp:sp>
    <dsp:sp modelId="{DF20EF50-3B20-0E4C-9452-7C734CFA3C91}">
      <dsp:nvSpPr>
        <dsp:cNvPr id="0" name=""/>
        <dsp:cNvSpPr/>
      </dsp:nvSpPr>
      <dsp:spPr>
        <a:xfrm>
          <a:off x="2605399" y="259257"/>
          <a:ext cx="2365833" cy="1419500"/>
        </a:xfrm>
        <a:prstGeom prst="rect">
          <a:avLst/>
        </a:prstGeom>
        <a:solidFill>
          <a:schemeClr val="accent5">
            <a:hueOff val="-1542714"/>
            <a:satOff val="1701"/>
            <a:lumOff val="5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/>
            <a:t>Trusted adult</a:t>
          </a:r>
        </a:p>
      </dsp:txBody>
      <dsp:txXfrm>
        <a:off x="2605399" y="259257"/>
        <a:ext cx="2365833" cy="1419500"/>
      </dsp:txXfrm>
    </dsp:sp>
    <dsp:sp modelId="{8F3F8F50-2902-A44B-A7BF-89A425DC1B2C}">
      <dsp:nvSpPr>
        <dsp:cNvPr id="0" name=""/>
        <dsp:cNvSpPr/>
      </dsp:nvSpPr>
      <dsp:spPr>
        <a:xfrm>
          <a:off x="5207816" y="259257"/>
          <a:ext cx="2365833" cy="1419500"/>
        </a:xfrm>
        <a:prstGeom prst="rect">
          <a:avLst/>
        </a:prstGeom>
        <a:solidFill>
          <a:schemeClr val="accent5">
            <a:hueOff val="-3085429"/>
            <a:satOff val="3403"/>
            <a:lumOff val="10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/>
            <a:t>School Counselor</a:t>
          </a:r>
        </a:p>
      </dsp:txBody>
      <dsp:txXfrm>
        <a:off x="5207816" y="259257"/>
        <a:ext cx="2365833" cy="1419500"/>
      </dsp:txXfrm>
    </dsp:sp>
    <dsp:sp modelId="{E8CD90F6-D8DE-D042-A93E-3A7C0841D6EF}">
      <dsp:nvSpPr>
        <dsp:cNvPr id="0" name=""/>
        <dsp:cNvSpPr/>
      </dsp:nvSpPr>
      <dsp:spPr>
        <a:xfrm>
          <a:off x="7810233" y="259257"/>
          <a:ext cx="2365833" cy="1419500"/>
        </a:xfrm>
        <a:prstGeom prst="rect">
          <a:avLst/>
        </a:prstGeom>
        <a:solidFill>
          <a:schemeClr val="accent5">
            <a:hueOff val="-4628143"/>
            <a:satOff val="5104"/>
            <a:lumOff val="1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/>
            <a:t>School Nurse</a:t>
          </a:r>
        </a:p>
      </dsp:txBody>
      <dsp:txXfrm>
        <a:off x="7810233" y="259257"/>
        <a:ext cx="2365833" cy="1419500"/>
      </dsp:txXfrm>
    </dsp:sp>
    <dsp:sp modelId="{9219CA27-C090-2A41-9C57-9D83AAD3EE54}">
      <dsp:nvSpPr>
        <dsp:cNvPr id="0" name=""/>
        <dsp:cNvSpPr/>
      </dsp:nvSpPr>
      <dsp:spPr>
        <a:xfrm>
          <a:off x="2982" y="1915341"/>
          <a:ext cx="2365833" cy="1419500"/>
        </a:xfrm>
        <a:prstGeom prst="rect">
          <a:avLst/>
        </a:prstGeom>
        <a:solidFill>
          <a:srgbClr val="419F0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/>
            <a:t>Teacher</a:t>
          </a:r>
        </a:p>
      </dsp:txBody>
      <dsp:txXfrm>
        <a:off x="2982" y="1915341"/>
        <a:ext cx="2365833" cy="1419500"/>
      </dsp:txXfrm>
    </dsp:sp>
    <dsp:sp modelId="{9C80178E-D8C6-D44B-B6C0-3221A6AF3C6C}">
      <dsp:nvSpPr>
        <dsp:cNvPr id="0" name=""/>
        <dsp:cNvSpPr/>
      </dsp:nvSpPr>
      <dsp:spPr>
        <a:xfrm>
          <a:off x="2605399" y="1915341"/>
          <a:ext cx="2365833" cy="1419500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/>
            <a:t>Faith based leader</a:t>
          </a:r>
        </a:p>
      </dsp:txBody>
      <dsp:txXfrm>
        <a:off x="2605399" y="1915341"/>
        <a:ext cx="2365833" cy="1419500"/>
      </dsp:txXfrm>
    </dsp:sp>
    <dsp:sp modelId="{7E671F2A-C8C5-1640-9F46-5B80AEFC78ED}">
      <dsp:nvSpPr>
        <dsp:cNvPr id="0" name=""/>
        <dsp:cNvSpPr/>
      </dsp:nvSpPr>
      <dsp:spPr>
        <a:xfrm>
          <a:off x="5207816" y="1915341"/>
          <a:ext cx="2365833" cy="1419500"/>
        </a:xfrm>
        <a:prstGeom prst="rect">
          <a:avLst/>
        </a:prstGeom>
        <a:solidFill>
          <a:srgbClr val="0C75A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/>
            <a:t>Health Clinic</a:t>
          </a:r>
        </a:p>
      </dsp:txBody>
      <dsp:txXfrm>
        <a:off x="5207816" y="1915341"/>
        <a:ext cx="2365833" cy="1419500"/>
      </dsp:txXfrm>
    </dsp:sp>
    <dsp:sp modelId="{CB4EBDBA-656B-7749-A4E7-EE5E434BF272}">
      <dsp:nvSpPr>
        <dsp:cNvPr id="0" name=""/>
        <dsp:cNvSpPr/>
      </dsp:nvSpPr>
      <dsp:spPr>
        <a:xfrm>
          <a:off x="7810233" y="1915341"/>
          <a:ext cx="2365833" cy="1419500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/>
            <a:t>Health care provider</a:t>
          </a:r>
        </a:p>
      </dsp:txBody>
      <dsp:txXfrm>
        <a:off x="7810233" y="1915341"/>
        <a:ext cx="2365833" cy="1419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62FF6B6-4F8A-40F7-B5F4-FC3996824D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10A999-F365-48DF-976A-0517FE045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5457B-CDAE-4DEB-AEC8-C82DE2312E37}" type="datetimeFigureOut">
              <a:rPr lang="en-US" smtClean="0"/>
              <a:t>1/27/24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735C90-ADBF-4B9E-BE88-E1C8F83EB4D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506A01-6D0A-45EF-A584-05A3361D66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1430A-4AA4-45C8-AC23-CD6B61C41A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900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B78EA-28CE-41D8-9043-90E391E5F567}" type="datetimeFigureOut">
              <a:rPr lang="en-US" noProof="0" smtClean="0"/>
              <a:t>1/27/24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4D747-9380-41EE-9946-EC9EC0CA5D1E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2772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-63018988" y="27752675"/>
            <a:ext cx="133205538" cy="74928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" name="Google Shape;11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Bummed that this visual doesn’t include the prostate, but I really like it otherwise (was designed by someone at the NYC DoE). Any chance we could add one in?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4805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6" name="Google Shape;15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79233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5" name="Google Shape;19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04122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CA15AFD-4983-47DD-9ED0-D3B27E5A096F}"/>
              </a:ext>
            </a:extLst>
          </p:cNvPr>
          <p:cNvGrpSpPr/>
          <p:nvPr userDrawn="1"/>
        </p:nvGrpSpPr>
        <p:grpSpPr>
          <a:xfrm>
            <a:off x="-1604709" y="-3756"/>
            <a:ext cx="13796710" cy="6861756"/>
            <a:chOff x="-1604709" y="-3756"/>
            <a:chExt cx="13796710" cy="686175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222D5E2-E9B4-4180-98B8-4E514C9ADB28}"/>
                </a:ext>
              </a:extLst>
            </p:cNvPr>
            <p:cNvGrpSpPr/>
            <p:nvPr/>
          </p:nvGrpSpPr>
          <p:grpSpPr>
            <a:xfrm>
              <a:off x="-16298" y="0"/>
              <a:ext cx="12208299" cy="6858000"/>
              <a:chOff x="-16298" y="0"/>
              <a:chExt cx="12208299" cy="6858000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41E10E1E-5268-4F03-BA64-07E19DE26739}"/>
                  </a:ext>
                </a:extLst>
              </p:cNvPr>
              <p:cNvSpPr/>
              <p:nvPr/>
            </p:nvSpPr>
            <p:spPr>
              <a:xfrm flipH="1">
                <a:off x="-16297" y="0"/>
                <a:ext cx="12208298" cy="6858000"/>
              </a:xfrm>
              <a:custGeom>
                <a:avLst/>
                <a:gdLst>
                  <a:gd name="connsiteX0" fmla="*/ 8574289 w 12208298"/>
                  <a:gd name="connsiteY0" fmla="*/ 0 h 6858000"/>
                  <a:gd name="connsiteX1" fmla="*/ 0 w 12208298"/>
                  <a:gd name="connsiteY1" fmla="*/ 0 h 6858000"/>
                  <a:gd name="connsiteX2" fmla="*/ 0 w 12208298"/>
                  <a:gd name="connsiteY2" fmla="*/ 6858000 h 6858000"/>
                  <a:gd name="connsiteX3" fmla="*/ 532109 w 12208298"/>
                  <a:gd name="connsiteY3" fmla="*/ 6858000 h 6858000"/>
                  <a:gd name="connsiteX4" fmla="*/ 11495317 w 12208298"/>
                  <a:gd name="connsiteY4" fmla="*/ 6858000 h 6858000"/>
                  <a:gd name="connsiteX5" fmla="*/ 12208298 w 12208298"/>
                  <a:gd name="connsiteY5" fmla="*/ 6858000 h 6858000"/>
                  <a:gd name="connsiteX6" fmla="*/ 12208298 w 12208298"/>
                  <a:gd name="connsiteY6" fmla="*/ 3146781 h 6858000"/>
                  <a:gd name="connsiteX7" fmla="*/ 10353284 w 12208298"/>
                  <a:gd name="connsiteY7" fmla="*/ 1291767 h 6858000"/>
                  <a:gd name="connsiteX8" fmla="*/ 9866056 w 12208298"/>
                  <a:gd name="connsiteY8" fmla="*/ 1291767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208298" h="6858000">
                    <a:moveTo>
                      <a:pt x="8574289" y="0"/>
                    </a:moveTo>
                    <a:lnTo>
                      <a:pt x="0" y="0"/>
                    </a:lnTo>
                    <a:lnTo>
                      <a:pt x="0" y="6858000"/>
                    </a:lnTo>
                    <a:lnTo>
                      <a:pt x="532109" y="6858000"/>
                    </a:lnTo>
                    <a:lnTo>
                      <a:pt x="11495317" y="6858000"/>
                    </a:lnTo>
                    <a:lnTo>
                      <a:pt x="12208298" y="6858000"/>
                    </a:lnTo>
                    <a:lnTo>
                      <a:pt x="12208298" y="3146781"/>
                    </a:lnTo>
                    <a:lnTo>
                      <a:pt x="10353284" y="1291767"/>
                    </a:lnTo>
                    <a:lnTo>
                      <a:pt x="9866056" y="1291767"/>
                    </a:lnTo>
                    <a:close/>
                  </a:path>
                </a:pathLst>
              </a:custGeom>
              <a:solidFill>
                <a:schemeClr val="accent2">
                  <a:alpha val="7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B989C45D-BDFF-418F-BE79-03FF70015770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pattFill prst="wdDnDiag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7" name="Right Triangle 16">
                <a:extLst>
                  <a:ext uri="{FF2B5EF4-FFF2-40B4-BE49-F238E27FC236}">
                    <a16:creationId xmlns:a16="http://schemas.microsoft.com/office/drawing/2014/main" id="{8DCD5806-2A2F-4ABF-8057-245681C498E6}"/>
                  </a:ext>
                </a:extLst>
              </p:cNvPr>
              <p:cNvSpPr/>
              <p:nvPr/>
            </p:nvSpPr>
            <p:spPr>
              <a:xfrm rot="16200000" flipH="1" flipV="1">
                <a:off x="24625" y="-4746"/>
                <a:ext cx="2819399" cy="2828891"/>
              </a:xfrm>
              <a:prstGeom prst="rtTriangl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8" name="Right Triangle 17">
                <a:extLst>
                  <a:ext uri="{FF2B5EF4-FFF2-40B4-BE49-F238E27FC236}">
                    <a16:creationId xmlns:a16="http://schemas.microsoft.com/office/drawing/2014/main" id="{3A93038F-E9E4-4FFD-B3DF-28DB7C2C1490}"/>
                  </a:ext>
                </a:extLst>
              </p:cNvPr>
              <p:cNvSpPr/>
              <p:nvPr/>
            </p:nvSpPr>
            <p:spPr>
              <a:xfrm rot="16200000" flipH="1" flipV="1">
                <a:off x="4418" y="-4422"/>
                <a:ext cx="2627088" cy="2635933"/>
              </a:xfrm>
              <a:prstGeom prst="rtTriangle">
                <a:avLst/>
              </a:prstGeom>
              <a:pattFill prst="dkHorz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9" name="Right Triangle 18">
                <a:extLst>
                  <a:ext uri="{FF2B5EF4-FFF2-40B4-BE49-F238E27FC236}">
                    <a16:creationId xmlns:a16="http://schemas.microsoft.com/office/drawing/2014/main" id="{5DEA1E02-BBD0-4AE3-AF22-433B90272178}"/>
                  </a:ext>
                </a:extLst>
              </p:cNvPr>
              <p:cNvSpPr/>
              <p:nvPr/>
            </p:nvSpPr>
            <p:spPr>
              <a:xfrm rot="16200000" flipH="1" flipV="1">
                <a:off x="-12263" y="-4034"/>
                <a:ext cx="2397087" cy="2405158"/>
              </a:xfrm>
              <a:prstGeom prst="rtTriangle">
                <a:avLst/>
              </a:prstGeom>
              <a:solidFill>
                <a:schemeClr val="accent2">
                  <a:alpha val="4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027A677-9ACB-4264-B148-4806678FB83F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9" name="Freeform: Shape 12">
              <a:extLst>
                <a:ext uri="{FF2B5EF4-FFF2-40B4-BE49-F238E27FC236}">
                  <a16:creationId xmlns:a16="http://schemas.microsoft.com/office/drawing/2014/main" id="{E3AAB79D-382D-4A95-965E-526B6A681DA7}"/>
                </a:ext>
              </a:extLst>
            </p:cNvPr>
            <p:cNvSpPr/>
            <p:nvPr/>
          </p:nvSpPr>
          <p:spPr>
            <a:xfrm rot="18900000" flipH="1">
              <a:off x="-1604709" y="1397837"/>
              <a:ext cx="3211378" cy="3211378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0A22127-2B4A-4B15-B0A9-F019A30347A1}"/>
                </a:ext>
              </a:extLst>
            </p:cNvPr>
            <p:cNvSpPr/>
            <p:nvPr/>
          </p:nvSpPr>
          <p:spPr>
            <a:xfrm rot="18900000">
              <a:off x="-861777" y="-3756"/>
              <a:ext cx="2676646" cy="1356876"/>
            </a:xfrm>
            <a:custGeom>
              <a:avLst/>
              <a:gdLst>
                <a:gd name="connsiteX0" fmla="*/ 1319770 w 2676646"/>
                <a:gd name="connsiteY0" fmla="*/ 0 h 1356876"/>
                <a:gd name="connsiteX1" fmla="*/ 2676646 w 2676646"/>
                <a:gd name="connsiteY1" fmla="*/ 1356876 h 1356876"/>
                <a:gd name="connsiteX2" fmla="*/ 0 w 2676646"/>
                <a:gd name="connsiteY2" fmla="*/ 1356876 h 1356876"/>
                <a:gd name="connsiteX3" fmla="*/ 0 w 2676646"/>
                <a:gd name="connsiteY3" fmla="*/ 1319770 h 1356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6646" h="1356876">
                  <a:moveTo>
                    <a:pt x="1319770" y="0"/>
                  </a:moveTo>
                  <a:lnTo>
                    <a:pt x="2676646" y="1356876"/>
                  </a:lnTo>
                  <a:lnTo>
                    <a:pt x="0" y="1356876"/>
                  </a:lnTo>
                  <a:lnTo>
                    <a:pt x="0" y="1319770"/>
                  </a:lnTo>
                  <a:close/>
                </a:path>
              </a:pathLst>
            </a:custGeom>
            <a:pattFill prst="wdUpDiag">
              <a:fgClr>
                <a:schemeClr val="accent2"/>
              </a:fgClr>
              <a:bgClr>
                <a:schemeClr val="accent1"/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11" name="Freeform: Shape 12">
              <a:extLst>
                <a:ext uri="{FF2B5EF4-FFF2-40B4-BE49-F238E27FC236}">
                  <a16:creationId xmlns:a16="http://schemas.microsoft.com/office/drawing/2014/main" id="{F04D9FDC-1B67-4254-9535-CD32E81F0C3E}"/>
                </a:ext>
              </a:extLst>
            </p:cNvPr>
            <p:cNvSpPr/>
            <p:nvPr/>
          </p:nvSpPr>
          <p:spPr>
            <a:xfrm rot="13500000">
              <a:off x="-1226102" y="1737462"/>
              <a:ext cx="2416016" cy="2416016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A86C4EA-4CF8-4531-845D-4FCB1E2F7422}"/>
                </a:ext>
              </a:extLst>
            </p:cNvPr>
            <p:cNvGrpSpPr/>
            <p:nvPr/>
          </p:nvGrpSpPr>
          <p:grpSpPr>
            <a:xfrm>
              <a:off x="-760406" y="4672937"/>
              <a:ext cx="1520812" cy="1520812"/>
              <a:chOff x="-1604709" y="3012880"/>
              <a:chExt cx="3211378" cy="3211378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1101B195-C112-4D20-8D19-4D22479B150D}"/>
                  </a:ext>
                </a:extLst>
              </p:cNvPr>
              <p:cNvSpPr/>
              <p:nvPr/>
            </p:nvSpPr>
            <p:spPr>
              <a:xfrm rot="18900000" flipH="1">
                <a:off x="-1604709" y="3012880"/>
                <a:ext cx="3211378" cy="3211378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4" name="Freeform: Shape 12">
                <a:extLst>
                  <a:ext uri="{FF2B5EF4-FFF2-40B4-BE49-F238E27FC236}">
                    <a16:creationId xmlns:a16="http://schemas.microsoft.com/office/drawing/2014/main" id="{CA755F1F-9955-4CBB-8F34-F7801CA44CE7}"/>
                  </a:ext>
                </a:extLst>
              </p:cNvPr>
              <p:cNvSpPr/>
              <p:nvPr/>
            </p:nvSpPr>
            <p:spPr>
              <a:xfrm rot="13500000">
                <a:off x="-1226102" y="3352505"/>
                <a:ext cx="2416016" cy="2416016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wdDnDiag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accent2">
                    <a:lumMod val="50000"/>
                  </a:schemeClr>
                </a:bgClr>
              </a:patt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61488" y="2395728"/>
            <a:ext cx="7077456" cy="1243584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6600" b="1" dirty="0">
                <a:solidFill>
                  <a:schemeClr val="accent2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D2DEF0-A0B0-4CFE-B67D-A9D75E236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1488" y="3721608"/>
            <a:ext cx="7077456" cy="86868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GB" sz="1800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36959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E796BFF-6E5F-4DE7-B193-F501FC094D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365" y="1517715"/>
            <a:ext cx="5184437" cy="4659248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78622754-CA4D-4C27-A37F-B26E7B4C9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4163" y="1517715"/>
            <a:ext cx="5184437" cy="465924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9597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ategor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6D00E6B4-1CBE-404E-B943-5F1832320C1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78212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7CD59BFD-62BE-4E33-92A5-B84A2A9A8D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22230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60DC5978-55B8-421D-91B4-29F8210A7B2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66248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BE3FB8C3-2C7E-4C59-8BD5-53FA2772DB5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10266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FD8FA9DA-C36B-4889-B88F-28B5829E53E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954283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9894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05F72315-51A9-431C-B80A-45E4FB1D6BD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63912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8" name="Text Placeholder 22">
            <a:extLst>
              <a:ext uri="{FF2B5EF4-FFF2-40B4-BE49-F238E27FC236}">
                <a16:creationId xmlns:a16="http://schemas.microsoft.com/office/drawing/2014/main" id="{883D1F0C-34F1-46E1-B178-E4AB82B1463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07930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id="{7202A849-DF14-40E7-B38D-1185F72603E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51948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CCFC1ADF-AC11-4CCD-AC2D-478B6FFEA5E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695965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B4CB326-DA0E-488E-B236-7017E8438FBB}"/>
              </a:ext>
            </a:extLst>
          </p:cNvPr>
          <p:cNvCxnSpPr/>
          <p:nvPr userDrawn="1"/>
        </p:nvCxnSpPr>
        <p:spPr>
          <a:xfrm>
            <a:off x="1242354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366B533-7212-4A36-9CE2-D6302E721F8F}"/>
              </a:ext>
            </a:extLst>
          </p:cNvPr>
          <p:cNvCxnSpPr/>
          <p:nvPr userDrawn="1"/>
        </p:nvCxnSpPr>
        <p:spPr>
          <a:xfrm>
            <a:off x="3486372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D7474CD-E230-4E14-8274-5E20F673F401}"/>
              </a:ext>
            </a:extLst>
          </p:cNvPr>
          <p:cNvCxnSpPr/>
          <p:nvPr userDrawn="1"/>
        </p:nvCxnSpPr>
        <p:spPr>
          <a:xfrm>
            <a:off x="5730390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BF71FCE-6F39-4D2F-82BE-7D9F1D2ED59F}"/>
              </a:ext>
            </a:extLst>
          </p:cNvPr>
          <p:cNvCxnSpPr/>
          <p:nvPr userDrawn="1"/>
        </p:nvCxnSpPr>
        <p:spPr>
          <a:xfrm>
            <a:off x="7974408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E97AC7A-17D9-4F42-9DD0-94FE4FC6BF19}"/>
              </a:ext>
            </a:extLst>
          </p:cNvPr>
          <p:cNvCxnSpPr/>
          <p:nvPr userDrawn="1"/>
        </p:nvCxnSpPr>
        <p:spPr>
          <a:xfrm>
            <a:off x="10218425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6266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3 Sec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6" name="Text Placeholder 22">
            <a:extLst>
              <a:ext uri="{FF2B5EF4-FFF2-40B4-BE49-F238E27FC236}">
                <a16:creationId xmlns:a16="http://schemas.microsoft.com/office/drawing/2014/main" id="{642D3CE0-C3B4-4F3F-A650-AB452B3AD4B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4169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7" name="Text Placeholder 22">
            <a:extLst>
              <a:ext uri="{FF2B5EF4-FFF2-40B4-BE49-F238E27FC236}">
                <a16:creationId xmlns:a16="http://schemas.microsoft.com/office/drawing/2014/main" id="{DBED2BB0-CDAD-40EE-8B35-C66DF45EE29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34624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4745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94020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486826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30B3A574-7940-4E35-857E-5CA35A5910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110087" y="1444649"/>
            <a:ext cx="7548513" cy="457907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0650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015C605-1D30-48BC-A0D6-3B11AF56C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4290" y="1444649"/>
            <a:ext cx="7694310" cy="4579079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2989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4494CD2-CCDD-0248-96F8-741002C44255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07077B00-C1EE-7241-B441-7814F92A7EDF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0" name="Freeform: Shape 17">
            <a:extLst>
              <a:ext uri="{FF2B5EF4-FFF2-40B4-BE49-F238E27FC236}">
                <a16:creationId xmlns:a16="http://schemas.microsoft.com/office/drawing/2014/main" id="{3A1AEBC4-637E-F64C-9192-69AC4BB26D0C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1" name="Freeform: Shape 11">
            <a:extLst>
              <a:ext uri="{FF2B5EF4-FFF2-40B4-BE49-F238E27FC236}">
                <a16:creationId xmlns:a16="http://schemas.microsoft.com/office/drawing/2014/main" id="{669A7039-C54C-8E46-9A8B-DDB2547D989C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Freeform: Shape 7">
            <a:extLst>
              <a:ext uri="{FF2B5EF4-FFF2-40B4-BE49-F238E27FC236}">
                <a16:creationId xmlns:a16="http://schemas.microsoft.com/office/drawing/2014/main" id="{4F173B32-87BB-9A40-8C91-4C1EED2B7ABF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AC87F4E-12B5-1B42-AFD2-4DB39B7645C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25" name="Freeform: Shape 15">
              <a:extLst>
                <a:ext uri="{FF2B5EF4-FFF2-40B4-BE49-F238E27FC236}">
                  <a16:creationId xmlns:a16="http://schemas.microsoft.com/office/drawing/2014/main" id="{03DD8765-59DF-A045-ADB5-E39FAEE153A0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Freeform: Shape 16">
              <a:extLst>
                <a:ext uri="{FF2B5EF4-FFF2-40B4-BE49-F238E27FC236}">
                  <a16:creationId xmlns:a16="http://schemas.microsoft.com/office/drawing/2014/main" id="{B34B796C-A407-7B4D-B4F0-E58A44FE8DB4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0" name="Freeform: Shape 23">
            <a:extLst>
              <a:ext uri="{FF2B5EF4-FFF2-40B4-BE49-F238E27FC236}">
                <a16:creationId xmlns:a16="http://schemas.microsoft.com/office/drawing/2014/main" id="{CBE3FDC9-67CB-FA42-B127-A36BFF4678BB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Slide Number Placeholder 4">
            <a:extLst>
              <a:ext uri="{FF2B5EF4-FFF2-40B4-BE49-F238E27FC236}">
                <a16:creationId xmlns:a16="http://schemas.microsoft.com/office/drawing/2014/main" id="{1E902BFF-CA8F-D745-A819-A7BB38B30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723047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A7FF9D7-8545-4547-AC77-A0421EEB9B99}"/>
              </a:ext>
            </a:extLst>
          </p:cNvPr>
          <p:cNvGrpSpPr/>
          <p:nvPr userDrawn="1"/>
        </p:nvGrpSpPr>
        <p:grpSpPr>
          <a:xfrm>
            <a:off x="0" y="0"/>
            <a:ext cx="6881966" cy="6858876"/>
            <a:chOff x="-5321" y="1096"/>
            <a:chExt cx="5924073" cy="5904197"/>
          </a:xfrm>
        </p:grpSpPr>
        <p:sp>
          <p:nvSpPr>
            <p:cNvPr id="17" name="Right Triangle 16">
              <a:extLst>
                <a:ext uri="{FF2B5EF4-FFF2-40B4-BE49-F238E27FC236}">
                  <a16:creationId xmlns:a16="http://schemas.microsoft.com/office/drawing/2014/main" id="{8DCD5806-2A2F-4ABF-8057-245681C498E6}"/>
                </a:ext>
              </a:extLst>
            </p:cNvPr>
            <p:cNvSpPr/>
            <p:nvPr userDrawn="1"/>
          </p:nvSpPr>
          <p:spPr>
            <a:xfrm rot="16200000" flipH="1" flipV="1">
              <a:off x="4618" y="-8842"/>
              <a:ext cx="5904196" cy="5924073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id="{3A93038F-E9E4-4FFD-B3DF-28DB7C2C1490}"/>
                </a:ext>
              </a:extLst>
            </p:cNvPr>
            <p:cNvSpPr/>
            <p:nvPr userDrawn="1"/>
          </p:nvSpPr>
          <p:spPr>
            <a:xfrm rot="16200000" flipH="1" flipV="1">
              <a:off x="3941" y="-8164"/>
              <a:ext cx="5501471" cy="5519993"/>
            </a:xfrm>
            <a:prstGeom prst="rtTriangle">
              <a:avLst/>
            </a:prstGeom>
            <a:pattFill prst="dkHorz">
              <a:fgClr>
                <a:schemeClr val="accent1"/>
              </a:fgClr>
              <a:bgClr>
                <a:schemeClr val="accent2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9" name="Right Triangle 18">
              <a:extLst>
                <a:ext uri="{FF2B5EF4-FFF2-40B4-BE49-F238E27FC236}">
                  <a16:creationId xmlns:a16="http://schemas.microsoft.com/office/drawing/2014/main" id="{5DEA1E02-BBD0-4AE3-AF22-433B90272178}"/>
                </a:ext>
              </a:extLst>
            </p:cNvPr>
            <p:cNvSpPr/>
            <p:nvPr userDrawn="1"/>
          </p:nvSpPr>
          <p:spPr>
            <a:xfrm rot="16200000" flipH="1" flipV="1">
              <a:off x="3131" y="-7355"/>
              <a:ext cx="5019818" cy="5036720"/>
            </a:xfrm>
            <a:prstGeom prst="rtTriangl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5217242" y="2807208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363861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360242" y="3429000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Thank You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C024DCDB-C6BF-455E-AAB8-EAF9DAB302A1}"/>
              </a:ext>
            </a:extLst>
          </p:cNvPr>
          <p:cNvSpPr/>
          <p:nvPr userDrawn="1"/>
        </p:nvSpPr>
        <p:spPr>
          <a:xfrm rot="13500000">
            <a:off x="-729899" y="-1215856"/>
            <a:ext cx="6043521" cy="8427077"/>
          </a:xfrm>
          <a:custGeom>
            <a:avLst/>
            <a:gdLst>
              <a:gd name="connsiteX0" fmla="*/ 6043521 w 6043521"/>
              <a:gd name="connsiteY0" fmla="*/ 4267535 h 8427077"/>
              <a:gd name="connsiteX1" fmla="*/ 1883979 w 6043521"/>
              <a:gd name="connsiteY1" fmla="*/ 8427077 h 8427077"/>
              <a:gd name="connsiteX2" fmla="*/ 0 w 6043521"/>
              <a:gd name="connsiteY2" fmla="*/ 8427077 h 8427077"/>
              <a:gd name="connsiteX3" fmla="*/ 0 w 6043521"/>
              <a:gd name="connsiteY3" fmla="*/ 1775986 h 8427077"/>
              <a:gd name="connsiteX4" fmla="*/ 1775985 w 6043521"/>
              <a:gd name="connsiteY4" fmla="*/ 0 h 8427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8427077">
                <a:moveTo>
                  <a:pt x="6043521" y="4267535"/>
                </a:moveTo>
                <a:lnTo>
                  <a:pt x="1883979" y="8427077"/>
                </a:lnTo>
                <a:lnTo>
                  <a:pt x="0" y="8427077"/>
                </a:lnTo>
                <a:lnTo>
                  <a:pt x="0" y="1775986"/>
                </a:lnTo>
                <a:lnTo>
                  <a:pt x="1775985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26AFB47A-5D51-4F9C-B01B-977CE5E3C093}"/>
              </a:ext>
            </a:extLst>
          </p:cNvPr>
          <p:cNvSpPr/>
          <p:nvPr userDrawn="1"/>
        </p:nvSpPr>
        <p:spPr>
          <a:xfrm rot="13500000">
            <a:off x="-1145231" y="-2123853"/>
            <a:ext cx="6043521" cy="9008880"/>
          </a:xfrm>
          <a:custGeom>
            <a:avLst/>
            <a:gdLst>
              <a:gd name="connsiteX0" fmla="*/ 6043521 w 6043521"/>
              <a:gd name="connsiteY0" fmla="*/ 4849338 h 9008880"/>
              <a:gd name="connsiteX1" fmla="*/ 1883979 w 6043521"/>
              <a:gd name="connsiteY1" fmla="*/ 9008880 h 9008880"/>
              <a:gd name="connsiteX2" fmla="*/ 0 w 6043521"/>
              <a:gd name="connsiteY2" fmla="*/ 9008880 h 9008880"/>
              <a:gd name="connsiteX3" fmla="*/ 0 w 6043521"/>
              <a:gd name="connsiteY3" fmla="*/ 1194182 h 9008880"/>
              <a:gd name="connsiteX4" fmla="*/ 1194182 w 6043521"/>
              <a:gd name="connsiteY4" fmla="*/ 0 h 9008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9008880">
                <a:moveTo>
                  <a:pt x="6043521" y="4849338"/>
                </a:moveTo>
                <a:lnTo>
                  <a:pt x="1883979" y="9008880"/>
                </a:lnTo>
                <a:lnTo>
                  <a:pt x="0" y="9008880"/>
                </a:lnTo>
                <a:lnTo>
                  <a:pt x="0" y="1194182"/>
                </a:lnTo>
                <a:lnTo>
                  <a:pt x="1194182" y="0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6997A4FF-7390-4173-8ACD-6CF7145AACEC}"/>
              </a:ext>
            </a:extLst>
          </p:cNvPr>
          <p:cNvSpPr/>
          <p:nvPr userDrawn="1"/>
        </p:nvSpPr>
        <p:spPr>
          <a:xfrm rot="18900000" flipH="1">
            <a:off x="-2681153" y="-465959"/>
            <a:ext cx="8639119" cy="5739762"/>
          </a:xfrm>
          <a:custGeom>
            <a:avLst/>
            <a:gdLst>
              <a:gd name="connsiteX0" fmla="*/ 3789781 w 8639119"/>
              <a:gd name="connsiteY0" fmla="*/ 0 h 5739762"/>
              <a:gd name="connsiteX1" fmla="*/ 0 w 8639119"/>
              <a:gd name="connsiteY1" fmla="*/ 3789782 h 5739762"/>
              <a:gd name="connsiteX2" fmla="*/ 0 w 8639119"/>
              <a:gd name="connsiteY2" fmla="*/ 5739761 h 5739762"/>
              <a:gd name="connsiteX3" fmla="*/ 7748695 w 8639119"/>
              <a:gd name="connsiteY3" fmla="*/ 5739762 h 5739762"/>
              <a:gd name="connsiteX4" fmla="*/ 8639119 w 8639119"/>
              <a:gd name="connsiteY4" fmla="*/ 4849338 h 573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9119" h="5739762">
                <a:moveTo>
                  <a:pt x="3789781" y="0"/>
                </a:moveTo>
                <a:lnTo>
                  <a:pt x="0" y="3789782"/>
                </a:lnTo>
                <a:lnTo>
                  <a:pt x="0" y="5739761"/>
                </a:lnTo>
                <a:lnTo>
                  <a:pt x="7748695" y="5739762"/>
                </a:lnTo>
                <a:lnTo>
                  <a:pt x="8639119" y="4849338"/>
                </a:lnTo>
                <a:close/>
              </a:path>
            </a:pathLst>
          </a:custGeom>
          <a:solidFill>
            <a:schemeClr val="accent1">
              <a:lumMod val="50000"/>
              <a:alpha val="5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185180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3_Title Only">
  <p:cSld name="3_Title 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2"/>
          <p:cNvSpPr txBox="1">
            <a:spLocks noGrp="1"/>
          </p:cNvSpPr>
          <p:nvPr>
            <p:ph type="title"/>
          </p:nvPr>
        </p:nvSpPr>
        <p:spPr>
          <a:xfrm>
            <a:off x="381000" y="328180"/>
            <a:ext cx="11430000" cy="677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6" name="Google Shape;26;p12"/>
          <p:cNvPicPr preferRelativeResize="0"/>
          <p:nvPr/>
        </p:nvPicPr>
        <p:blipFill rotWithShape="1">
          <a:blip r:embed="rId2">
            <a:alphaModFix/>
          </a:blip>
          <a:srcRect l="31846" t="25163" r="27892" b="30394"/>
          <a:stretch/>
        </p:blipFill>
        <p:spPr>
          <a:xfrm>
            <a:off x="2946400" y="0"/>
            <a:ext cx="6400797" cy="68580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833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2838D16-809E-4EB1-8C0C-0E63D813911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C43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1FEB333-94B4-4E53-9019-D584810903BB}"/>
              </a:ext>
            </a:extLst>
          </p:cNvPr>
          <p:cNvSpPr/>
          <p:nvPr userDrawn="1"/>
        </p:nvSpPr>
        <p:spPr>
          <a:xfrm>
            <a:off x="0" y="0"/>
            <a:ext cx="12192000" cy="6862745"/>
          </a:xfrm>
          <a:custGeom>
            <a:avLst/>
            <a:gdLst>
              <a:gd name="connsiteX0" fmla="*/ 0 w 12192000"/>
              <a:gd name="connsiteY0" fmla="*/ 0 h 6849743"/>
              <a:gd name="connsiteX1" fmla="*/ 7554712 w 12192000"/>
              <a:gd name="connsiteY1" fmla="*/ 0 h 6849743"/>
              <a:gd name="connsiteX2" fmla="*/ 10266645 w 12192000"/>
              <a:gd name="connsiteY2" fmla="*/ 2711934 h 6849743"/>
              <a:gd name="connsiteX3" fmla="*/ 11289529 w 12192000"/>
              <a:gd name="connsiteY3" fmla="*/ 2711934 h 6849743"/>
              <a:gd name="connsiteX4" fmla="*/ 12191999 w 12192000"/>
              <a:gd name="connsiteY4" fmla="*/ 3614404 h 6849743"/>
              <a:gd name="connsiteX5" fmla="*/ 12192000 w 12192000"/>
              <a:gd name="connsiteY5" fmla="*/ 6849743 h 6849743"/>
              <a:gd name="connsiteX6" fmla="*/ 0 w 12192000"/>
              <a:gd name="connsiteY6" fmla="*/ 6849743 h 6849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49743">
                <a:moveTo>
                  <a:pt x="0" y="0"/>
                </a:moveTo>
                <a:lnTo>
                  <a:pt x="7554712" y="0"/>
                </a:lnTo>
                <a:lnTo>
                  <a:pt x="10266645" y="2711934"/>
                </a:lnTo>
                <a:lnTo>
                  <a:pt x="11289529" y="2711934"/>
                </a:lnTo>
                <a:lnTo>
                  <a:pt x="12191999" y="3614404"/>
                </a:lnTo>
                <a:lnTo>
                  <a:pt x="12192000" y="6849743"/>
                </a:lnTo>
                <a:lnTo>
                  <a:pt x="0" y="6849743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59B9489-0CD9-4DB7-AC82-6E7867F91403}"/>
              </a:ext>
            </a:extLst>
          </p:cNvPr>
          <p:cNvSpPr/>
          <p:nvPr userDrawn="1"/>
        </p:nvSpPr>
        <p:spPr>
          <a:xfrm rot="16200000" flipV="1">
            <a:off x="2626805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A55D1C76-C591-4FA5-9780-87AB6B37C0FA}"/>
              </a:ext>
            </a:extLst>
          </p:cNvPr>
          <p:cNvSpPr/>
          <p:nvPr userDrawn="1"/>
        </p:nvSpPr>
        <p:spPr>
          <a:xfrm rot="5400000" flipV="1">
            <a:off x="5851010" y="-10649"/>
            <a:ext cx="6326154" cy="6347453"/>
          </a:xfrm>
          <a:prstGeom prst="rt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7DC1D12-670F-4235-8791-FA8C2B330871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569CF-FDAC-47C4-A0F5-296F7117C398}"/>
              </a:ext>
            </a:extLst>
          </p:cNvPr>
          <p:cNvSpPr/>
          <p:nvPr userDrawn="1"/>
        </p:nvSpPr>
        <p:spPr>
          <a:xfrm rot="2700000">
            <a:off x="9668984" y="1404392"/>
            <a:ext cx="4406148" cy="5299239"/>
          </a:xfrm>
          <a:custGeom>
            <a:avLst/>
            <a:gdLst>
              <a:gd name="connsiteX0" fmla="*/ 0 w 4406148"/>
              <a:gd name="connsiteY0" fmla="*/ 0 h 5299239"/>
              <a:gd name="connsiteX1" fmla="*/ 4406148 w 4406148"/>
              <a:gd name="connsiteY1" fmla="*/ 4406147 h 5299239"/>
              <a:gd name="connsiteX2" fmla="*/ 3513056 w 4406148"/>
              <a:gd name="connsiteY2" fmla="*/ 5299239 h 5299239"/>
              <a:gd name="connsiteX3" fmla="*/ 1 w 4406148"/>
              <a:gd name="connsiteY3" fmla="*/ 5299239 h 5299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06148" h="5299239">
                <a:moveTo>
                  <a:pt x="0" y="0"/>
                </a:moveTo>
                <a:lnTo>
                  <a:pt x="4406148" y="4406147"/>
                </a:lnTo>
                <a:lnTo>
                  <a:pt x="3513056" y="5299239"/>
                </a:lnTo>
                <a:lnTo>
                  <a:pt x="1" y="529923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68D0C72-2B2C-4C85-A091-157853C71784}"/>
              </a:ext>
            </a:extLst>
          </p:cNvPr>
          <p:cNvSpPr/>
          <p:nvPr userDrawn="1"/>
        </p:nvSpPr>
        <p:spPr>
          <a:xfrm rot="8100000" flipH="1">
            <a:off x="9583575" y="1088097"/>
            <a:ext cx="5072180" cy="4843502"/>
          </a:xfrm>
          <a:custGeom>
            <a:avLst/>
            <a:gdLst>
              <a:gd name="connsiteX0" fmla="*/ 5072180 w 5072180"/>
              <a:gd name="connsiteY0" fmla="*/ 4843501 h 4843502"/>
              <a:gd name="connsiteX1" fmla="*/ 228679 w 5072180"/>
              <a:gd name="connsiteY1" fmla="*/ 0 h 4843502"/>
              <a:gd name="connsiteX2" fmla="*/ 1 w 5072180"/>
              <a:gd name="connsiteY2" fmla="*/ 228678 h 4843502"/>
              <a:gd name="connsiteX3" fmla="*/ 0 w 5072180"/>
              <a:gd name="connsiteY3" fmla="*/ 4843502 h 48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2180" h="4843502">
                <a:moveTo>
                  <a:pt x="5072180" y="4843501"/>
                </a:moveTo>
                <a:lnTo>
                  <a:pt x="228679" y="0"/>
                </a:lnTo>
                <a:lnTo>
                  <a:pt x="1" y="228678"/>
                </a:lnTo>
                <a:lnTo>
                  <a:pt x="0" y="4843502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E25334A-5FE3-4DDA-8D32-4796CCFCAA74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8818DF1-D7FD-4C0F-875D-7A07E8F75C06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F9BB384-9E14-4CEA-82C1-21837229D3EF}"/>
              </a:ext>
            </a:extLst>
          </p:cNvPr>
          <p:cNvGrpSpPr/>
          <p:nvPr userDrawn="1"/>
        </p:nvGrpSpPr>
        <p:grpSpPr>
          <a:xfrm rot="16200000">
            <a:off x="431651" y="-917359"/>
            <a:ext cx="1532001" cy="1826463"/>
            <a:chOff x="10800164" y="7142066"/>
            <a:chExt cx="2775293" cy="3308724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862A81A-959D-4EAB-90ED-DB20759BB397}"/>
                </a:ext>
              </a:extLst>
            </p:cNvPr>
            <p:cNvSpPr/>
            <p:nvPr/>
          </p:nvSpPr>
          <p:spPr>
            <a:xfrm rot="2700000">
              <a:off x="10800164" y="7675497"/>
              <a:ext cx="2775293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AB9E28C-9422-42BD-AECE-29B44B5D63E2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772239B-C46D-4458-BB4B-DDB12FAB0172}"/>
              </a:ext>
            </a:extLst>
          </p:cNvPr>
          <p:cNvGrpSpPr/>
          <p:nvPr userDrawn="1"/>
        </p:nvGrpSpPr>
        <p:grpSpPr>
          <a:xfrm rot="16200000">
            <a:off x="1992859" y="-497210"/>
            <a:ext cx="818398" cy="986162"/>
            <a:chOff x="10945855" y="7317026"/>
            <a:chExt cx="2483924" cy="2993104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C8A2A1A-1FB9-4CA1-B74E-B293187E51AA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2B18BA-6B43-40FA-A23B-D894D6AB468B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Edit Master text styles</a:t>
            </a:r>
          </a:p>
        </p:txBody>
      </p:sp>
      <p:sp>
        <p:nvSpPr>
          <p:cNvPr id="22" name="Slide Number Placeholder 4">
            <a:extLst>
              <a:ext uri="{FF2B5EF4-FFF2-40B4-BE49-F238E27FC236}">
                <a16:creationId xmlns:a16="http://schemas.microsoft.com/office/drawing/2014/main" id="{0F332671-6296-47C8-BF26-B2D962F5D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7772A652-7229-2B42-B87B-298C31D6F0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Section Title 01</a:t>
            </a:r>
          </a:p>
        </p:txBody>
      </p:sp>
    </p:spTree>
    <p:extLst>
      <p:ext uri="{BB962C8B-B14F-4D97-AF65-F5344CB8AC3E}">
        <p14:creationId xmlns:p14="http://schemas.microsoft.com/office/powerpoint/2010/main" val="16751974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4_Title Only">
  <p:cSld name="4_Title 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>
            <a:spLocks noGrp="1"/>
          </p:cNvSpPr>
          <p:nvPr>
            <p:ph type="title"/>
          </p:nvPr>
        </p:nvSpPr>
        <p:spPr>
          <a:xfrm>
            <a:off x="381000" y="328180"/>
            <a:ext cx="11430000" cy="677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9" name="Google Shape;29;p13" descr="A picture containing underwear, shirt, light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58471" y="0"/>
            <a:ext cx="8875059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81538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5_Title Only">
  <p:cSld name="5_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4"/>
          <p:cNvSpPr txBox="1">
            <a:spLocks noGrp="1"/>
          </p:cNvSpPr>
          <p:nvPr>
            <p:ph type="title"/>
          </p:nvPr>
        </p:nvSpPr>
        <p:spPr>
          <a:xfrm>
            <a:off x="381000" y="328180"/>
            <a:ext cx="11430000" cy="677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2" name="Google Shape;32;p14" descr="A close up of a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58471" y="0"/>
            <a:ext cx="8875059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025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lt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9318B2B-E019-4078-9EF0-C9D6281AE31B}"/>
              </a:ext>
            </a:extLst>
          </p:cNvPr>
          <p:cNvGrpSpPr/>
          <p:nvPr userDrawn="1"/>
        </p:nvGrpSpPr>
        <p:grpSpPr>
          <a:xfrm>
            <a:off x="9776075" y="2057401"/>
            <a:ext cx="4413559" cy="3934444"/>
            <a:chOff x="9222437" y="1088097"/>
            <a:chExt cx="5433318" cy="4843502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3E625C0-9656-421F-861F-67C8F93362ED}"/>
                </a:ext>
              </a:extLst>
            </p:cNvPr>
            <p:cNvSpPr/>
            <p:nvPr/>
          </p:nvSpPr>
          <p:spPr>
            <a:xfrm rot="2700000">
              <a:off x="9668983" y="1078460"/>
              <a:ext cx="4406148" cy="5299239"/>
            </a:xfrm>
            <a:custGeom>
              <a:avLst/>
              <a:gdLst>
                <a:gd name="connsiteX0" fmla="*/ 0 w 4406148"/>
                <a:gd name="connsiteY0" fmla="*/ 0 h 5299239"/>
                <a:gd name="connsiteX1" fmla="*/ 4406148 w 4406148"/>
                <a:gd name="connsiteY1" fmla="*/ 4406147 h 5299239"/>
                <a:gd name="connsiteX2" fmla="*/ 3513056 w 4406148"/>
                <a:gd name="connsiteY2" fmla="*/ 5299239 h 5299239"/>
                <a:gd name="connsiteX3" fmla="*/ 1 w 4406148"/>
                <a:gd name="connsiteY3" fmla="*/ 5299239 h 5299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6148" h="5299239">
                  <a:moveTo>
                    <a:pt x="0" y="0"/>
                  </a:moveTo>
                  <a:lnTo>
                    <a:pt x="4406148" y="4406147"/>
                  </a:lnTo>
                  <a:lnTo>
                    <a:pt x="3513056" y="5299239"/>
                  </a:lnTo>
                  <a:lnTo>
                    <a:pt x="1" y="5299239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9F8E490-C6E3-4D00-866F-CD85DD88996E}"/>
                </a:ext>
              </a:extLst>
            </p:cNvPr>
            <p:cNvSpPr/>
            <p:nvPr/>
          </p:nvSpPr>
          <p:spPr>
            <a:xfrm rot="8100000" flipH="1">
              <a:off x="9583575" y="1088097"/>
              <a:ext cx="5072180" cy="4843502"/>
            </a:xfrm>
            <a:custGeom>
              <a:avLst/>
              <a:gdLst>
                <a:gd name="connsiteX0" fmla="*/ 5072180 w 5072180"/>
                <a:gd name="connsiteY0" fmla="*/ 4843501 h 4843502"/>
                <a:gd name="connsiteX1" fmla="*/ 228679 w 5072180"/>
                <a:gd name="connsiteY1" fmla="*/ 0 h 4843502"/>
                <a:gd name="connsiteX2" fmla="*/ 1 w 5072180"/>
                <a:gd name="connsiteY2" fmla="*/ 228678 h 4843502"/>
                <a:gd name="connsiteX3" fmla="*/ 0 w 5072180"/>
                <a:gd name="connsiteY3" fmla="*/ 4843502 h 484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72180" h="4843502">
                  <a:moveTo>
                    <a:pt x="5072180" y="4843501"/>
                  </a:moveTo>
                  <a:lnTo>
                    <a:pt x="228679" y="0"/>
                  </a:lnTo>
                  <a:lnTo>
                    <a:pt x="1" y="228678"/>
                  </a:lnTo>
                  <a:lnTo>
                    <a:pt x="0" y="4843502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E8F5B31-1523-46AE-9455-C33DFC1BDDE0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D17048F-C2E1-4775-BC32-50BD6219F89D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AB002AA-4848-49C8-A834-036F860C79A3}"/>
              </a:ext>
            </a:extLst>
          </p:cNvPr>
          <p:cNvGrpSpPr/>
          <p:nvPr userDrawn="1"/>
        </p:nvGrpSpPr>
        <p:grpSpPr>
          <a:xfrm rot="16200000" flipH="1">
            <a:off x="9913705" y="6257994"/>
            <a:ext cx="1052473" cy="1209445"/>
            <a:chOff x="10800165" y="7142066"/>
            <a:chExt cx="2775293" cy="3189215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14B187A8-7F8D-469D-A03B-4F835A5746DE}"/>
                </a:ext>
              </a:extLst>
            </p:cNvPr>
            <p:cNvSpPr/>
            <p:nvPr/>
          </p:nvSpPr>
          <p:spPr>
            <a:xfrm rot="2700000">
              <a:off x="10800166" y="7555988"/>
              <a:ext cx="2775292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3D871D1-A11A-48FB-82A8-8D61AB5CB85C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Section Title 01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Edit Master text styles</a:t>
            </a:r>
          </a:p>
        </p:txBody>
      </p:sp>
      <p:sp>
        <p:nvSpPr>
          <p:cNvPr id="35" name="Slide Number Placeholder 4">
            <a:extLst>
              <a:ext uri="{FF2B5EF4-FFF2-40B4-BE49-F238E27FC236}">
                <a16:creationId xmlns:a16="http://schemas.microsoft.com/office/drawing/2014/main" id="{6F73F836-940E-4B65-A29C-D0869263C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11478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CB4C115-EFF9-405C-98BE-F4077B9730D0}"/>
              </a:ext>
            </a:extLst>
          </p:cNvPr>
          <p:cNvSpPr/>
          <p:nvPr userDrawn="1"/>
        </p:nvSpPr>
        <p:spPr>
          <a:xfrm>
            <a:off x="533399" y="914400"/>
            <a:ext cx="1944914" cy="1944914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76200">
            <a:solidFill>
              <a:schemeClr val="accent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9A300DD-BB54-44ED-A7E4-01CD41EC930F}"/>
              </a:ext>
            </a:extLst>
          </p:cNvPr>
          <p:cNvSpPr txBox="1">
            <a:spLocks/>
          </p:cNvSpPr>
          <p:nvPr userDrawn="1"/>
        </p:nvSpPr>
        <p:spPr>
          <a:xfrm>
            <a:off x="956993" y="923305"/>
            <a:ext cx="1005115" cy="28593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3600" b="0" i="0" kern="120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18400" noProof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“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3399" y="3200400"/>
            <a:ext cx="7551057" cy="285931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100000"/>
              </a:lnSpc>
              <a:defRPr lang="en-GB" sz="3200" b="0" i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Quote</a:t>
            </a:r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A4E6C1FF-5925-42B3-B7F9-0A0031BD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5316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3618670-D1E4-466C-BDB5-FC890AC314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1625385"/>
            <a:ext cx="6718300" cy="409324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2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457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73704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E0C167E-2626-40DB-AACF-D02543E29B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09700" y="1749570"/>
            <a:ext cx="9372600" cy="335886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474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103A49C-32FF-49E6-86F3-FC2E19517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65" y="1825625"/>
            <a:ext cx="1121523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6708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7FA80A70-18DE-4DB9-9982-BA75BE54C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500" y="1681163"/>
            <a:ext cx="5157787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2801C0EF-C078-44B0-AD01-4850E9A65E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00812" y="1681163"/>
            <a:ext cx="5157788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7C9DED91-45F6-4308-A085-1EFACA646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500" y="2505075"/>
            <a:ext cx="5157787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0574B5E7-B666-439B-9278-67BE1EA6EB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75412" y="2505075"/>
            <a:ext cx="5183188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19167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1B0E15-6FC5-434E-8780-B186D9DB0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20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C7B128-34F3-405C-B601-8BAFDB43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A7754-E8C7-438B-922D-9027C6CF5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2500" y="6356350"/>
            <a:ext cx="66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3D6C4-4840-40CC-AC84-17E24B3B7BDE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DDDB7D-9189-9548-A2B9-81DC62C3C1A3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7" name="Freeform: Shape 9">
            <a:extLst>
              <a:ext uri="{FF2B5EF4-FFF2-40B4-BE49-F238E27FC236}">
                <a16:creationId xmlns:a16="http://schemas.microsoft.com/office/drawing/2014/main" id="{096D8877-6B4A-4540-8927-767DD7401718}"/>
              </a:ext>
            </a:extLst>
          </p:cNvPr>
          <p:cNvSpPr/>
          <p:nvPr userDrawn="1"/>
        </p:nvSpPr>
        <p:spPr>
          <a:xfrm>
            <a:off x="0" y="1"/>
            <a:ext cx="12192001" cy="6857999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8" name="Freeform: Shape 17">
            <a:extLst>
              <a:ext uri="{FF2B5EF4-FFF2-40B4-BE49-F238E27FC236}">
                <a16:creationId xmlns:a16="http://schemas.microsoft.com/office/drawing/2014/main" id="{5AF2E123-FE0F-8541-8E36-5030C450AA7E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9" name="Freeform: Shape 11">
            <a:extLst>
              <a:ext uri="{FF2B5EF4-FFF2-40B4-BE49-F238E27FC236}">
                <a16:creationId xmlns:a16="http://schemas.microsoft.com/office/drawing/2014/main" id="{E5519D99-3B68-924A-9CD0-14B911711CA8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7">
            <a:extLst>
              <a:ext uri="{FF2B5EF4-FFF2-40B4-BE49-F238E27FC236}">
                <a16:creationId xmlns:a16="http://schemas.microsoft.com/office/drawing/2014/main" id="{A09E21A9-FBEF-144C-A152-FE484F3C55C1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0C7F2CB-A8CE-1545-A08D-93592C4BAEEA}"/>
              </a:ext>
            </a:extLst>
          </p:cNvPr>
          <p:cNvSpPr txBox="1">
            <a:spLocks/>
          </p:cNvSpPr>
          <p:nvPr userDrawn="1"/>
        </p:nvSpPr>
        <p:spPr>
          <a:xfrm>
            <a:off x="444500" y="542925"/>
            <a:ext cx="11214100" cy="53553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200" b="1" kern="1200" spc="-70" baseline="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en-US" noProof="0" dirty="0">
                <a:latin typeface="+mj-lt"/>
              </a:rPr>
              <a:t>Click to edit Master title style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068FCE4-1B47-3C4B-B091-013120A97D0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3" name="Freeform: Shape 15">
              <a:extLst>
                <a:ext uri="{FF2B5EF4-FFF2-40B4-BE49-F238E27FC236}">
                  <a16:creationId xmlns:a16="http://schemas.microsoft.com/office/drawing/2014/main" id="{FEC3FDE7-F27E-5E4E-8752-287CAB7792D4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4" name="Freeform: Shape 16">
              <a:extLst>
                <a:ext uri="{FF2B5EF4-FFF2-40B4-BE49-F238E27FC236}">
                  <a16:creationId xmlns:a16="http://schemas.microsoft.com/office/drawing/2014/main" id="{81C902DB-0D21-5044-82B6-9E7A70A1BF62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E1E08A0-195D-694F-947B-986A76FBB93E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6" name="Rectangle: Single Corner Snipped 18">
              <a:extLst>
                <a:ext uri="{FF2B5EF4-FFF2-40B4-BE49-F238E27FC236}">
                  <a16:creationId xmlns:a16="http://schemas.microsoft.com/office/drawing/2014/main" id="{ED5DFFCD-1EE3-E64E-B51F-BD7D72413E0B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chemeClr val="accent5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17" name="Rectangle: Single Corner Snipped 2">
              <a:extLst>
                <a:ext uri="{FF2B5EF4-FFF2-40B4-BE49-F238E27FC236}">
                  <a16:creationId xmlns:a16="http://schemas.microsoft.com/office/drawing/2014/main" id="{C12DB3CA-8E64-AA43-BFBE-A2CA9A816DBE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8" name="Freeform: Shape 23">
            <a:extLst>
              <a:ext uri="{FF2B5EF4-FFF2-40B4-BE49-F238E27FC236}">
                <a16:creationId xmlns:a16="http://schemas.microsoft.com/office/drawing/2014/main" id="{A587DEFD-D470-4142-8E0D-A71DDB147C92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7D9BF857-7910-734D-A217-5E3344220AA2}"/>
              </a:ext>
            </a:extLst>
          </p:cNvPr>
          <p:cNvSpPr txBox="1">
            <a:spLocks/>
          </p:cNvSpPr>
          <p:nvPr userDrawn="1"/>
        </p:nvSpPr>
        <p:spPr>
          <a:xfrm>
            <a:off x="11252200" y="6315075"/>
            <a:ext cx="406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Trade Gothic LT Pro" panose="020B05030403030200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6609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0" r:id="rId3"/>
    <p:sldLayoutId id="2147483666" r:id="rId4"/>
    <p:sldLayoutId id="2147483654" r:id="rId5"/>
    <p:sldLayoutId id="2147483661" r:id="rId6"/>
    <p:sldLayoutId id="2147483677" r:id="rId7"/>
    <p:sldLayoutId id="2147483674" r:id="rId8"/>
    <p:sldLayoutId id="2147483665" r:id="rId9"/>
    <p:sldLayoutId id="2147483673" r:id="rId10"/>
    <p:sldLayoutId id="2147483662" r:id="rId11"/>
    <p:sldLayoutId id="2147483663" r:id="rId12"/>
    <p:sldLayoutId id="2147483664" r:id="rId13"/>
    <p:sldLayoutId id="2147483675" r:id="rId14"/>
    <p:sldLayoutId id="2147483676" r:id="rId15"/>
    <p:sldLayoutId id="2147483672" r:id="rId16"/>
    <p:sldLayoutId id="2147483667" r:id="rId17"/>
    <p:sldLayoutId id="2147483668" r:id="rId18"/>
    <p:sldLayoutId id="2147483678" r:id="rId19"/>
    <p:sldLayoutId id="2147483679" r:id="rId20"/>
    <p:sldLayoutId id="2147483680" r:id="rId2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6" userDrawn="1">
          <p15:clr>
            <a:srgbClr val="F26B43"/>
          </p15:clr>
        </p15:guide>
        <p15:guide id="4" orient="horz" pos="336" userDrawn="1">
          <p15:clr>
            <a:srgbClr val="F26B43"/>
          </p15:clr>
        </p15:guide>
        <p15:guide id="5" pos="7344" userDrawn="1">
          <p15:clr>
            <a:srgbClr val="F26B43"/>
          </p15:clr>
        </p15:guide>
        <p15:guide id="6" orient="horz" pos="3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jworby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jworby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youtu.be/G2ciOhidKpg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jworby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youtu.be/j9QgcCK6FKM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BE5BF-9922-45FB-8F3F-4446D40A0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7389" y="1202077"/>
            <a:ext cx="7077456" cy="2909847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Sexual and Reproductive Anatomy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537F64-4C96-4AA8-BB21-E8053A318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65614" y="4656556"/>
            <a:ext cx="7077456" cy="86868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Grade SHARE</a:t>
            </a:r>
          </a:p>
        </p:txBody>
      </p:sp>
    </p:spTree>
    <p:extLst>
      <p:ext uri="{BB962C8B-B14F-4D97-AF65-F5344CB8AC3E}">
        <p14:creationId xmlns:p14="http://schemas.microsoft.com/office/powerpoint/2010/main" val="3946934594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Google Shape;158;p7"/>
          <p:cNvGrpSpPr/>
          <p:nvPr/>
        </p:nvGrpSpPr>
        <p:grpSpPr>
          <a:xfrm>
            <a:off x="6333380" y="4247492"/>
            <a:ext cx="4064066" cy="426002"/>
            <a:chOff x="6425735" y="1589823"/>
            <a:chExt cx="4824638" cy="391477"/>
          </a:xfrm>
        </p:grpSpPr>
        <p:sp>
          <p:nvSpPr>
            <p:cNvPr id="159" name="Google Shape;159;p7"/>
            <p:cNvSpPr txBox="1"/>
            <p:nvPr/>
          </p:nvSpPr>
          <p:spPr>
            <a:xfrm>
              <a:off x="10212956" y="1589823"/>
              <a:ext cx="1037417" cy="366945"/>
            </a:xfrm>
            <a:prstGeom prst="rect">
              <a:avLst/>
            </a:prstGeom>
            <a:noFill/>
            <a:ln w="1905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Clr>
                  <a:srgbClr val="000000"/>
                </a:buClr>
                <a:buSzPts val="1500"/>
              </a:pPr>
              <a:endParaRPr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60" name="Google Shape;160;p7"/>
            <p:cNvCxnSpPr>
              <a:endCxn id="179" idx="1"/>
            </p:cNvCxnSpPr>
            <p:nvPr/>
          </p:nvCxnSpPr>
          <p:spPr>
            <a:xfrm flipV="1">
              <a:off x="6425735" y="1816976"/>
              <a:ext cx="3739113" cy="164324"/>
            </a:xfrm>
            <a:prstGeom prst="straightConnector1">
              <a:avLst/>
            </a:prstGeom>
            <a:noFill/>
            <a:ln w="1905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61" name="Google Shape;161;p7"/>
          <p:cNvSpPr txBox="1">
            <a:spLocks noGrp="1"/>
          </p:cNvSpPr>
          <p:nvPr>
            <p:ph type="title"/>
          </p:nvPr>
        </p:nvSpPr>
        <p:spPr>
          <a:xfrm>
            <a:off x="732302" y="706639"/>
            <a:ext cx="1750219" cy="13849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spAutoFit/>
          </a:bodyPr>
          <a:lstStyle/>
          <a:p>
            <a:r>
              <a:rPr lang="en-US" sz="2250" b="1" dirty="0">
                <a:solidFill>
                  <a:schemeClr val="dk1"/>
                </a:solidFill>
              </a:rPr>
              <a:t>System Two: </a:t>
            </a:r>
            <a:r>
              <a:rPr lang="en-US" sz="2250" b="1" dirty="0"/>
              <a:t>Girl and Body with a </a:t>
            </a:r>
            <a:br>
              <a:rPr lang="en-US" sz="2250" b="1" dirty="0"/>
            </a:br>
            <a:r>
              <a:rPr lang="en-US" sz="2250" b="1" dirty="0"/>
              <a:t>Vulva</a:t>
            </a:r>
            <a:endParaRPr dirty="0"/>
          </a:p>
        </p:txBody>
      </p:sp>
      <p:sp>
        <p:nvSpPr>
          <p:cNvPr id="162" name="Google Shape;162;p7"/>
          <p:cNvSpPr txBox="1"/>
          <p:nvPr/>
        </p:nvSpPr>
        <p:spPr>
          <a:xfrm>
            <a:off x="9483047" y="1931151"/>
            <a:ext cx="108245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Uterus</a:t>
            </a: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3" name="Google Shape;163;p7"/>
          <p:cNvGrpSpPr/>
          <p:nvPr/>
        </p:nvGrpSpPr>
        <p:grpSpPr>
          <a:xfrm>
            <a:off x="6493267" y="3253615"/>
            <a:ext cx="3574304" cy="337366"/>
            <a:chOff x="7168685" y="1561247"/>
            <a:chExt cx="3879191" cy="430886"/>
          </a:xfrm>
        </p:grpSpPr>
        <p:sp>
          <p:nvSpPr>
            <p:cNvPr id="164" name="Google Shape;164;p7"/>
            <p:cNvSpPr txBox="1"/>
            <p:nvPr/>
          </p:nvSpPr>
          <p:spPr>
            <a:xfrm>
              <a:off x="10212957" y="1561247"/>
              <a:ext cx="834919" cy="430886"/>
            </a:xfrm>
            <a:prstGeom prst="rect">
              <a:avLst/>
            </a:prstGeom>
            <a:noFill/>
            <a:ln w="1905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Clr>
                  <a:srgbClr val="000000"/>
                </a:buClr>
                <a:buSzPts val="1500"/>
              </a:pPr>
              <a:endParaRPr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65" name="Google Shape;165;p7"/>
            <p:cNvCxnSpPr/>
            <p:nvPr/>
          </p:nvCxnSpPr>
          <p:spPr>
            <a:xfrm flipV="1">
              <a:off x="7168685" y="1965628"/>
              <a:ext cx="2969658" cy="5363"/>
            </a:xfrm>
            <a:prstGeom prst="straightConnector1">
              <a:avLst/>
            </a:prstGeom>
            <a:noFill/>
            <a:ln w="1905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66" name="Google Shape;166;p7"/>
          <p:cNvSpPr txBox="1"/>
          <p:nvPr/>
        </p:nvSpPr>
        <p:spPr>
          <a:xfrm>
            <a:off x="9114603" y="3237629"/>
            <a:ext cx="952969" cy="33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Ovary</a:t>
            </a: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7" name="Google Shape;167;p7"/>
          <p:cNvGrpSpPr/>
          <p:nvPr/>
        </p:nvGrpSpPr>
        <p:grpSpPr>
          <a:xfrm>
            <a:off x="6236414" y="3647378"/>
            <a:ext cx="4560643" cy="445099"/>
            <a:chOff x="5897940" y="1561247"/>
            <a:chExt cx="5149936" cy="458379"/>
          </a:xfrm>
        </p:grpSpPr>
        <p:sp>
          <p:nvSpPr>
            <p:cNvPr id="168" name="Google Shape;168;p7"/>
            <p:cNvSpPr txBox="1"/>
            <p:nvPr/>
          </p:nvSpPr>
          <p:spPr>
            <a:xfrm>
              <a:off x="10212957" y="1561247"/>
              <a:ext cx="834919" cy="430886"/>
            </a:xfrm>
            <a:prstGeom prst="rect">
              <a:avLst/>
            </a:prstGeom>
            <a:noFill/>
            <a:ln w="1905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Clr>
                  <a:srgbClr val="000000"/>
                </a:buClr>
                <a:buSzPts val="1500"/>
              </a:pPr>
              <a:endParaRPr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69" name="Google Shape;169;p7"/>
            <p:cNvCxnSpPr/>
            <p:nvPr/>
          </p:nvCxnSpPr>
          <p:spPr>
            <a:xfrm flipV="1">
              <a:off x="5897940" y="1892430"/>
              <a:ext cx="4326191" cy="127196"/>
            </a:xfrm>
            <a:prstGeom prst="straightConnector1">
              <a:avLst/>
            </a:prstGeom>
            <a:noFill/>
            <a:ln w="1905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70" name="Google Shape;170;p7"/>
          <p:cNvSpPr txBox="1"/>
          <p:nvPr/>
        </p:nvSpPr>
        <p:spPr>
          <a:xfrm>
            <a:off x="9914967" y="3690624"/>
            <a:ext cx="941051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Cervix</a:t>
            </a: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1" name="Google Shape;171;p7"/>
          <p:cNvGrpSpPr/>
          <p:nvPr/>
        </p:nvGrpSpPr>
        <p:grpSpPr>
          <a:xfrm>
            <a:off x="1613860" y="3343979"/>
            <a:ext cx="3358832" cy="323165"/>
            <a:chOff x="10212957" y="1561247"/>
            <a:chExt cx="4478442" cy="430886"/>
          </a:xfrm>
        </p:grpSpPr>
        <p:sp>
          <p:nvSpPr>
            <p:cNvPr id="172" name="Google Shape;172;p7"/>
            <p:cNvSpPr txBox="1"/>
            <p:nvPr/>
          </p:nvSpPr>
          <p:spPr>
            <a:xfrm>
              <a:off x="10212957" y="1561247"/>
              <a:ext cx="834918" cy="430886"/>
            </a:xfrm>
            <a:prstGeom prst="rect">
              <a:avLst/>
            </a:prstGeom>
            <a:noFill/>
            <a:ln w="1905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Clr>
                  <a:srgbClr val="000000"/>
                </a:buClr>
                <a:buSzPts val="1500"/>
              </a:pPr>
              <a:endParaRPr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73" name="Google Shape;173;p7"/>
            <p:cNvCxnSpPr/>
            <p:nvPr/>
          </p:nvCxnSpPr>
          <p:spPr>
            <a:xfrm>
              <a:off x="11047876" y="1992133"/>
              <a:ext cx="3643523" cy="0"/>
            </a:xfrm>
            <a:prstGeom prst="straightConnector1">
              <a:avLst/>
            </a:prstGeom>
            <a:noFill/>
            <a:ln w="1905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74" name="Google Shape;174;p7"/>
          <p:cNvSpPr txBox="1"/>
          <p:nvPr/>
        </p:nvSpPr>
        <p:spPr>
          <a:xfrm>
            <a:off x="1449858" y="3338492"/>
            <a:ext cx="95839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Ovary</a:t>
            </a: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5" name="Google Shape;175;p7"/>
          <p:cNvGrpSpPr/>
          <p:nvPr/>
        </p:nvGrpSpPr>
        <p:grpSpPr>
          <a:xfrm>
            <a:off x="1852232" y="4029137"/>
            <a:ext cx="4055408" cy="359029"/>
            <a:chOff x="10212957" y="1561247"/>
            <a:chExt cx="5407211" cy="478705"/>
          </a:xfrm>
        </p:grpSpPr>
        <p:sp>
          <p:nvSpPr>
            <p:cNvPr id="176" name="Google Shape;176;p7"/>
            <p:cNvSpPr txBox="1"/>
            <p:nvPr/>
          </p:nvSpPr>
          <p:spPr>
            <a:xfrm>
              <a:off x="10212957" y="1561247"/>
              <a:ext cx="964871" cy="430886"/>
            </a:xfrm>
            <a:prstGeom prst="rect">
              <a:avLst/>
            </a:prstGeom>
            <a:noFill/>
            <a:ln w="1905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Clr>
                  <a:srgbClr val="000000"/>
                </a:buClr>
                <a:buSzPts val="1500"/>
              </a:pPr>
              <a:endParaRPr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77" name="Google Shape;177;p7"/>
            <p:cNvCxnSpPr/>
            <p:nvPr/>
          </p:nvCxnSpPr>
          <p:spPr>
            <a:xfrm>
              <a:off x="11177828" y="1899345"/>
              <a:ext cx="4442340" cy="140607"/>
            </a:xfrm>
            <a:prstGeom prst="straightConnector1">
              <a:avLst/>
            </a:prstGeom>
            <a:noFill/>
            <a:ln w="1905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78" name="Google Shape;178;p7"/>
          <p:cNvSpPr txBox="1"/>
          <p:nvPr/>
        </p:nvSpPr>
        <p:spPr>
          <a:xfrm>
            <a:off x="1406483" y="3970442"/>
            <a:ext cx="1571946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6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Vagina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7"/>
          <p:cNvSpPr txBox="1"/>
          <p:nvPr/>
        </p:nvSpPr>
        <p:spPr>
          <a:xfrm>
            <a:off x="9483047" y="4325420"/>
            <a:ext cx="1007152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6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Vulva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0" name="Google Shape;180;p7"/>
          <p:cNvGrpSpPr/>
          <p:nvPr/>
        </p:nvGrpSpPr>
        <p:grpSpPr>
          <a:xfrm>
            <a:off x="1543432" y="2589521"/>
            <a:ext cx="3429260" cy="641464"/>
            <a:chOff x="10212958" y="1561247"/>
            <a:chExt cx="4572346" cy="486543"/>
          </a:xfrm>
        </p:grpSpPr>
        <p:sp>
          <p:nvSpPr>
            <p:cNvPr id="181" name="Google Shape;181;p7"/>
            <p:cNvSpPr txBox="1"/>
            <p:nvPr/>
          </p:nvSpPr>
          <p:spPr>
            <a:xfrm>
              <a:off x="10212958" y="1561247"/>
              <a:ext cx="1730730" cy="430886"/>
            </a:xfrm>
            <a:prstGeom prst="rect">
              <a:avLst/>
            </a:prstGeom>
            <a:noFill/>
            <a:ln w="1905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Clr>
                  <a:srgbClr val="000000"/>
                </a:buClr>
                <a:buSzPts val="1500"/>
              </a:pPr>
              <a:endParaRPr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82" name="Google Shape;182;p7"/>
            <p:cNvCxnSpPr/>
            <p:nvPr/>
          </p:nvCxnSpPr>
          <p:spPr>
            <a:xfrm>
              <a:off x="11998656" y="1998379"/>
              <a:ext cx="2786648" cy="49411"/>
            </a:xfrm>
            <a:prstGeom prst="straightConnector1">
              <a:avLst/>
            </a:prstGeom>
            <a:noFill/>
            <a:ln w="1905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83" name="Google Shape;183;p7"/>
          <p:cNvSpPr txBox="1"/>
          <p:nvPr/>
        </p:nvSpPr>
        <p:spPr>
          <a:xfrm>
            <a:off x="1449858" y="2572870"/>
            <a:ext cx="1283752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Fallopian Tube</a:t>
            </a: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"/>
          <p:cNvSpPr/>
          <p:nvPr/>
        </p:nvSpPr>
        <p:spPr>
          <a:xfrm>
            <a:off x="2404670" y="5582865"/>
            <a:ext cx="1101584" cy="191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07000"/>
              </a:lnSpc>
              <a:buClr>
                <a:srgbClr val="000000"/>
              </a:buClr>
              <a:buSzPts val="600"/>
            </a:pPr>
            <a:r>
              <a:rPr lang="en-US" sz="6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Illustrations by </a:t>
            </a:r>
            <a:r>
              <a:rPr lang="en-US" sz="600" i="1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Jess Worby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5" name="Google Shape;185;p7"/>
          <p:cNvGrpSpPr/>
          <p:nvPr/>
        </p:nvGrpSpPr>
        <p:grpSpPr>
          <a:xfrm>
            <a:off x="6099675" y="1769494"/>
            <a:ext cx="4495330" cy="1431825"/>
            <a:chOff x="6138861" y="1821032"/>
            <a:chExt cx="5158144" cy="1168731"/>
          </a:xfrm>
        </p:grpSpPr>
        <p:sp>
          <p:nvSpPr>
            <p:cNvPr id="186" name="Google Shape;186;p7"/>
            <p:cNvSpPr txBox="1"/>
            <p:nvPr/>
          </p:nvSpPr>
          <p:spPr>
            <a:xfrm>
              <a:off x="10086610" y="1821032"/>
              <a:ext cx="1210395" cy="451352"/>
            </a:xfrm>
            <a:prstGeom prst="rect">
              <a:avLst/>
            </a:prstGeom>
            <a:noFill/>
            <a:ln w="1905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Clr>
                  <a:srgbClr val="000000"/>
                </a:buClr>
                <a:buSzPts val="1500"/>
              </a:pPr>
              <a:endParaRPr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87" name="Google Shape;187;p7"/>
            <p:cNvCxnSpPr>
              <a:endCxn id="186" idx="2"/>
            </p:cNvCxnSpPr>
            <p:nvPr/>
          </p:nvCxnSpPr>
          <p:spPr>
            <a:xfrm>
              <a:off x="7388247" y="2221019"/>
              <a:ext cx="3303558" cy="51365"/>
            </a:xfrm>
            <a:prstGeom prst="straightConnector1">
              <a:avLst/>
            </a:prstGeom>
            <a:noFill/>
            <a:ln w="1905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88" name="Google Shape;188;p7"/>
            <p:cNvCxnSpPr/>
            <p:nvPr/>
          </p:nvCxnSpPr>
          <p:spPr>
            <a:xfrm flipH="1">
              <a:off x="6138861" y="2221142"/>
              <a:ext cx="1249491" cy="768621"/>
            </a:xfrm>
            <a:prstGeom prst="straightConnector1">
              <a:avLst/>
            </a:prstGeom>
            <a:noFill/>
            <a:ln w="1905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89" name="Google Shape;189;p7"/>
          <p:cNvGrpSpPr/>
          <p:nvPr/>
        </p:nvGrpSpPr>
        <p:grpSpPr>
          <a:xfrm>
            <a:off x="6996701" y="2527806"/>
            <a:ext cx="3935002" cy="562255"/>
            <a:chOff x="9937897" y="1561247"/>
            <a:chExt cx="4411417" cy="451351"/>
          </a:xfrm>
        </p:grpSpPr>
        <p:sp>
          <p:nvSpPr>
            <p:cNvPr id="190" name="Google Shape;190;p7"/>
            <p:cNvSpPr txBox="1"/>
            <p:nvPr/>
          </p:nvSpPr>
          <p:spPr>
            <a:xfrm>
              <a:off x="12618583" y="1561247"/>
              <a:ext cx="1730731" cy="451351"/>
            </a:xfrm>
            <a:prstGeom prst="rect">
              <a:avLst/>
            </a:prstGeom>
            <a:noFill/>
            <a:ln w="1905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Clr>
                  <a:srgbClr val="000000"/>
                </a:buClr>
                <a:buSzPts val="1500"/>
              </a:pPr>
              <a:endParaRPr sz="16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91" name="Google Shape;191;p7"/>
            <p:cNvCxnSpPr/>
            <p:nvPr/>
          </p:nvCxnSpPr>
          <p:spPr>
            <a:xfrm flipV="1">
              <a:off x="9937897" y="1963099"/>
              <a:ext cx="2680686" cy="29033"/>
            </a:xfrm>
            <a:prstGeom prst="straightConnector1">
              <a:avLst/>
            </a:prstGeom>
            <a:noFill/>
            <a:ln w="1905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92" name="Google Shape;192;p7"/>
          <p:cNvSpPr txBox="1"/>
          <p:nvPr/>
        </p:nvSpPr>
        <p:spPr>
          <a:xfrm>
            <a:off x="9298273" y="2665933"/>
            <a:ext cx="170218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Fallopian Tube</a:t>
            </a: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10599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8"/>
          <p:cNvSpPr txBox="1">
            <a:spLocks noGrp="1"/>
          </p:cNvSpPr>
          <p:nvPr>
            <p:ph type="title"/>
          </p:nvPr>
        </p:nvSpPr>
        <p:spPr>
          <a:xfrm>
            <a:off x="1809750" y="209805"/>
            <a:ext cx="8572500" cy="102335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spAutoFit/>
          </a:bodyPr>
          <a:lstStyle/>
          <a:p>
            <a:br>
              <a:rPr lang="en-US" b="1" dirty="0">
                <a:solidFill>
                  <a:srgbClr val="BFBFBF"/>
                </a:solidFill>
              </a:rPr>
            </a:br>
            <a:r>
              <a:rPr lang="en-US" sz="2250" b="1" dirty="0"/>
              <a:t>Body with a Vulva</a:t>
            </a:r>
            <a:endParaRPr dirty="0"/>
          </a:p>
        </p:txBody>
      </p:sp>
      <p:sp>
        <p:nvSpPr>
          <p:cNvPr id="198" name="Google Shape;198;p8"/>
          <p:cNvSpPr txBox="1"/>
          <p:nvPr/>
        </p:nvSpPr>
        <p:spPr>
          <a:xfrm>
            <a:off x="1809751" y="5583167"/>
            <a:ext cx="1632347" cy="192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 fontScale="85000" lnSpcReduction="20000"/>
          </a:bodyPr>
          <a:lstStyle/>
          <a:p>
            <a:pPr>
              <a:lnSpc>
                <a:spcPct val="152380"/>
              </a:lnSpc>
              <a:buClr>
                <a:schemeClr val="dk1"/>
              </a:buClr>
              <a:buSzPts val="1050"/>
            </a:pPr>
            <a:r>
              <a:rPr lang="en-US"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US"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>
                <a:lnSpc>
                  <a:spcPct val="152380"/>
                </a:lnSpc>
                <a:buClr>
                  <a:schemeClr val="dk1"/>
                </a:buClr>
                <a:buSzPts val="1050"/>
              </a:pPr>
              <a:t>11</a:t>
            </a:fld>
            <a:endParaRPr sz="105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8"/>
          <p:cNvSpPr/>
          <p:nvPr/>
        </p:nvSpPr>
        <p:spPr>
          <a:xfrm>
            <a:off x="2404670" y="5582865"/>
            <a:ext cx="1101584" cy="191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07000"/>
              </a:lnSpc>
              <a:buClr>
                <a:srgbClr val="000000"/>
              </a:buClr>
              <a:buSzPts val="600"/>
            </a:pPr>
            <a:r>
              <a:rPr lang="en-US" sz="6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Illustrations by </a:t>
            </a:r>
            <a:r>
              <a:rPr lang="en-US" sz="600" i="1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Jess Worby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0" name="Google Shape;200;p8"/>
          <p:cNvGrpSpPr/>
          <p:nvPr/>
        </p:nvGrpSpPr>
        <p:grpSpPr>
          <a:xfrm>
            <a:off x="6481667" y="2449816"/>
            <a:ext cx="2870006" cy="323100"/>
            <a:chOff x="6854360" y="1561247"/>
            <a:chExt cx="3343334" cy="430800"/>
          </a:xfrm>
        </p:grpSpPr>
        <p:sp>
          <p:nvSpPr>
            <p:cNvPr id="201" name="Google Shape;201;p8"/>
            <p:cNvSpPr txBox="1"/>
            <p:nvPr/>
          </p:nvSpPr>
          <p:spPr>
            <a:xfrm>
              <a:off x="8751094" y="1561247"/>
              <a:ext cx="1446600" cy="430800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rgbClr val="0C0C0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Clr>
                  <a:srgbClr val="000000"/>
                </a:buClr>
                <a:buSzPts val="1500"/>
              </a:pPr>
              <a:endParaRPr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02" name="Google Shape;202;p8"/>
            <p:cNvCxnSpPr/>
            <p:nvPr/>
          </p:nvCxnSpPr>
          <p:spPr>
            <a:xfrm>
              <a:off x="6854360" y="1956706"/>
              <a:ext cx="1896733" cy="35341"/>
            </a:xfrm>
            <a:prstGeom prst="straightConnector1">
              <a:avLst/>
            </a:prstGeom>
            <a:noFill/>
            <a:ln w="19050" cap="flat" cmpd="sng">
              <a:solidFill>
                <a:srgbClr val="0C0C0C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203" name="Google Shape;203;p8"/>
          <p:cNvSpPr txBox="1"/>
          <p:nvPr/>
        </p:nvSpPr>
        <p:spPr>
          <a:xfrm>
            <a:off x="8060243" y="2449816"/>
            <a:ext cx="1402256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Outer labia</a:t>
            </a: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4" name="Google Shape;204;p8"/>
          <p:cNvGrpSpPr/>
          <p:nvPr/>
        </p:nvGrpSpPr>
        <p:grpSpPr>
          <a:xfrm>
            <a:off x="2625923" y="1725137"/>
            <a:ext cx="3470075" cy="405130"/>
            <a:chOff x="10816717" y="1561247"/>
            <a:chExt cx="3745487" cy="459384"/>
          </a:xfrm>
        </p:grpSpPr>
        <p:sp>
          <p:nvSpPr>
            <p:cNvPr id="205" name="Google Shape;205;p8"/>
            <p:cNvSpPr txBox="1"/>
            <p:nvPr/>
          </p:nvSpPr>
          <p:spPr>
            <a:xfrm>
              <a:off x="10816717" y="1561247"/>
              <a:ext cx="964800" cy="430800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rgbClr val="0C0C0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Clr>
                  <a:srgbClr val="000000"/>
                </a:buClr>
                <a:buSzPts val="1500"/>
              </a:pPr>
              <a:endParaRPr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06" name="Google Shape;206;p8"/>
            <p:cNvCxnSpPr/>
            <p:nvPr/>
          </p:nvCxnSpPr>
          <p:spPr>
            <a:xfrm>
              <a:off x="11781517" y="1736818"/>
              <a:ext cx="2780687" cy="283813"/>
            </a:xfrm>
            <a:prstGeom prst="straightConnector1">
              <a:avLst/>
            </a:prstGeom>
            <a:noFill/>
            <a:ln w="19050" cap="flat" cmpd="sng">
              <a:solidFill>
                <a:srgbClr val="0C0C0C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207" name="Google Shape;207;p8"/>
          <p:cNvSpPr txBox="1"/>
          <p:nvPr/>
        </p:nvSpPr>
        <p:spPr>
          <a:xfrm>
            <a:off x="2547991" y="1788144"/>
            <a:ext cx="110941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Clitoris</a:t>
            </a: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8" name="Google Shape;208;p8"/>
          <p:cNvGrpSpPr/>
          <p:nvPr/>
        </p:nvGrpSpPr>
        <p:grpSpPr>
          <a:xfrm>
            <a:off x="6268285" y="2884905"/>
            <a:ext cx="2526393" cy="338514"/>
            <a:chOff x="6454310" y="1546959"/>
            <a:chExt cx="2997502" cy="451352"/>
          </a:xfrm>
        </p:grpSpPr>
        <p:sp>
          <p:nvSpPr>
            <p:cNvPr id="209" name="Google Shape;209;p8"/>
            <p:cNvSpPr txBox="1"/>
            <p:nvPr/>
          </p:nvSpPr>
          <p:spPr>
            <a:xfrm>
              <a:off x="8005212" y="1546959"/>
              <a:ext cx="1446600" cy="451352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rgbClr val="0C0C0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Clr>
                  <a:srgbClr val="000000"/>
                </a:buClr>
                <a:buSzPts val="1500"/>
              </a:pPr>
              <a:endParaRPr sz="16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10" name="Google Shape;210;p8"/>
            <p:cNvCxnSpPr/>
            <p:nvPr/>
          </p:nvCxnSpPr>
          <p:spPr>
            <a:xfrm>
              <a:off x="6454310" y="1956706"/>
              <a:ext cx="1550902" cy="41605"/>
            </a:xfrm>
            <a:prstGeom prst="straightConnector1">
              <a:avLst/>
            </a:prstGeom>
            <a:noFill/>
            <a:ln w="19050" cap="flat" cmpd="sng">
              <a:solidFill>
                <a:srgbClr val="0C0C0C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211" name="Google Shape;211;p8"/>
          <p:cNvSpPr txBox="1"/>
          <p:nvPr/>
        </p:nvSpPr>
        <p:spPr>
          <a:xfrm>
            <a:off x="7495369" y="2940671"/>
            <a:ext cx="129931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Inner labia</a:t>
            </a: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12" name="Google Shape;212;p8"/>
          <p:cNvGrpSpPr/>
          <p:nvPr/>
        </p:nvGrpSpPr>
        <p:grpSpPr>
          <a:xfrm>
            <a:off x="2270589" y="2389972"/>
            <a:ext cx="3825973" cy="338514"/>
            <a:chOff x="10816717" y="1747014"/>
            <a:chExt cx="4242600" cy="451352"/>
          </a:xfrm>
        </p:grpSpPr>
        <p:cxnSp>
          <p:nvCxnSpPr>
            <p:cNvPr id="213" name="Google Shape;213;p8"/>
            <p:cNvCxnSpPr/>
            <p:nvPr/>
          </p:nvCxnSpPr>
          <p:spPr>
            <a:xfrm>
              <a:off x="10816717" y="1970992"/>
              <a:ext cx="4242600" cy="0"/>
            </a:xfrm>
            <a:prstGeom prst="straightConnector1">
              <a:avLst/>
            </a:prstGeom>
            <a:noFill/>
            <a:ln w="19050" cap="flat" cmpd="sng">
              <a:solidFill>
                <a:srgbClr val="0C0C0C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14" name="Google Shape;214;p8"/>
            <p:cNvSpPr txBox="1"/>
            <p:nvPr/>
          </p:nvSpPr>
          <p:spPr>
            <a:xfrm>
              <a:off x="10816717" y="1747014"/>
              <a:ext cx="2086500" cy="451352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rgbClr val="0C0C0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Clr>
                  <a:srgbClr val="000000"/>
                </a:buClr>
                <a:buSzPts val="1500"/>
              </a:pPr>
              <a:endParaRPr sz="16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5" name="Google Shape;215;p8"/>
          <p:cNvSpPr txBox="1"/>
          <p:nvPr/>
        </p:nvSpPr>
        <p:spPr>
          <a:xfrm>
            <a:off x="2270589" y="2355337"/>
            <a:ext cx="2065325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Urethral opening</a:t>
            </a: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16" name="Google Shape;216;p8"/>
          <p:cNvGrpSpPr/>
          <p:nvPr/>
        </p:nvGrpSpPr>
        <p:grpSpPr>
          <a:xfrm>
            <a:off x="2547991" y="3019342"/>
            <a:ext cx="3548048" cy="332164"/>
            <a:chOff x="10816717" y="1549161"/>
            <a:chExt cx="4242600" cy="442885"/>
          </a:xfrm>
        </p:grpSpPr>
        <p:sp>
          <p:nvSpPr>
            <p:cNvPr id="217" name="Google Shape;217;p8"/>
            <p:cNvSpPr txBox="1"/>
            <p:nvPr/>
          </p:nvSpPr>
          <p:spPr>
            <a:xfrm>
              <a:off x="10816717" y="1561246"/>
              <a:ext cx="1969200" cy="430800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rgbClr val="0C0C0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Clr>
                  <a:srgbClr val="000000"/>
                </a:buClr>
                <a:buSzPts val="1500"/>
              </a:pPr>
              <a:endParaRPr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18" name="Google Shape;218;p8"/>
            <p:cNvCxnSpPr/>
            <p:nvPr/>
          </p:nvCxnSpPr>
          <p:spPr>
            <a:xfrm flipV="1">
              <a:off x="12834925" y="1549161"/>
              <a:ext cx="2224392" cy="120781"/>
            </a:xfrm>
            <a:prstGeom prst="straightConnector1">
              <a:avLst/>
            </a:prstGeom>
            <a:noFill/>
            <a:ln w="19050" cap="flat" cmpd="sng">
              <a:solidFill>
                <a:srgbClr val="0C0C0C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219" name="Google Shape;219;p8"/>
          <p:cNvSpPr txBox="1"/>
          <p:nvPr/>
        </p:nvSpPr>
        <p:spPr>
          <a:xfrm>
            <a:off x="2404670" y="3011095"/>
            <a:ext cx="192436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Vaginal opening</a:t>
            </a: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20" name="Google Shape;220;p8"/>
          <p:cNvGrpSpPr/>
          <p:nvPr/>
        </p:nvGrpSpPr>
        <p:grpSpPr>
          <a:xfrm>
            <a:off x="2644825" y="4356351"/>
            <a:ext cx="3181950" cy="332164"/>
            <a:chOff x="10816717" y="1549161"/>
            <a:chExt cx="4242600" cy="442885"/>
          </a:xfrm>
        </p:grpSpPr>
        <p:sp>
          <p:nvSpPr>
            <p:cNvPr id="221" name="Google Shape;221;p8"/>
            <p:cNvSpPr txBox="1"/>
            <p:nvPr/>
          </p:nvSpPr>
          <p:spPr>
            <a:xfrm>
              <a:off x="10816717" y="1561246"/>
              <a:ext cx="840600" cy="430800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rgbClr val="0C0C0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Clr>
                  <a:srgbClr val="000000"/>
                </a:buClr>
                <a:buSzPts val="1500"/>
              </a:pPr>
              <a:endParaRPr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22" name="Google Shape;222;p8"/>
            <p:cNvCxnSpPr>
              <a:stCxn id="223" idx="3"/>
            </p:cNvCxnSpPr>
            <p:nvPr/>
          </p:nvCxnSpPr>
          <p:spPr>
            <a:xfrm flipV="1">
              <a:off x="11780486" y="1549161"/>
              <a:ext cx="3278831" cy="156868"/>
            </a:xfrm>
            <a:prstGeom prst="straightConnector1">
              <a:avLst/>
            </a:prstGeom>
            <a:noFill/>
            <a:ln w="19050" cap="flat" cmpd="sng">
              <a:solidFill>
                <a:srgbClr val="0C0C0C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223" name="Google Shape;223;p8"/>
          <p:cNvSpPr txBox="1"/>
          <p:nvPr/>
        </p:nvSpPr>
        <p:spPr>
          <a:xfrm>
            <a:off x="2625924" y="4304745"/>
            <a:ext cx="74172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6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Anus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49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3061700"/>
            <a:ext cx="8816084" cy="2998014"/>
          </a:xfrm>
        </p:spPr>
        <p:txBody>
          <a:bodyPr/>
          <a:lstStyle/>
          <a:p>
            <a:r>
              <a:rPr lang="en-US" dirty="0"/>
              <a:t>Remember, everybody is unique, no individual is exactly like another. That also includes their body parts (including their sexual and reproductive organs and systems) everybody’s parts are unique to them.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12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74594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en-US" sz="3200" b="1" dirty="0"/>
              <a:t>If you have More questions about what is or isn’t happening to your body</a:t>
            </a:r>
            <a:r>
              <a:rPr lang="en-US" dirty="0"/>
              <a:t>, who could you ask?</a:t>
            </a:r>
            <a:endParaRPr lang="en-US" sz="3200" b="1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0C1E9CB-9713-4396-9F2C-D3ECA029EA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7056520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3946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Reliable Sources of information: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14</a:t>
            </a:fld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3365" y="1794803"/>
            <a:ext cx="11215235" cy="4351338"/>
          </a:xfrm>
        </p:spPr>
        <p:txBody>
          <a:bodyPr/>
          <a:lstStyle/>
          <a:p>
            <a:pPr algn="ctr"/>
            <a:r>
              <a:rPr lang="en-US" sz="4400" dirty="0"/>
              <a:t>Friends</a:t>
            </a:r>
          </a:p>
          <a:p>
            <a:pPr algn="ctr"/>
            <a:r>
              <a:rPr lang="en-US" sz="4400" dirty="0"/>
              <a:t>Siblings</a:t>
            </a:r>
          </a:p>
          <a:p>
            <a:pPr algn="ctr"/>
            <a:r>
              <a:rPr lang="en-US" sz="4400" dirty="0"/>
              <a:t>Internet</a:t>
            </a:r>
          </a:p>
          <a:p>
            <a:pPr algn="ctr"/>
            <a:r>
              <a:rPr lang="en-US" sz="4400" dirty="0"/>
              <a:t>Social media</a:t>
            </a:r>
          </a:p>
          <a:p>
            <a:pPr algn="ctr"/>
            <a:r>
              <a:rPr lang="en-US" sz="4400" dirty="0"/>
              <a:t>TV</a:t>
            </a:r>
          </a:p>
          <a:p>
            <a:pPr algn="ctr"/>
            <a:endParaRPr lang="en-US" dirty="0"/>
          </a:p>
        </p:txBody>
      </p:sp>
      <p:sp>
        <p:nvSpPr>
          <p:cNvPr id="5" name="&quot;No&quot; Symbol 4"/>
          <p:cNvSpPr/>
          <p:nvPr/>
        </p:nvSpPr>
        <p:spPr>
          <a:xfrm>
            <a:off x="3277455" y="1078456"/>
            <a:ext cx="5661061" cy="4839459"/>
          </a:xfrm>
          <a:prstGeom prst="noSmoking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868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Closing Game</a:t>
            </a:r>
          </a:p>
        </p:txBody>
      </p:sp>
    </p:spTree>
    <p:extLst>
      <p:ext uri="{BB962C8B-B14F-4D97-AF65-F5344CB8AC3E}">
        <p14:creationId xmlns:p14="http://schemas.microsoft.com/office/powerpoint/2010/main" val="2806347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414016" y="1780032"/>
            <a:ext cx="9278112" cy="3785616"/>
          </a:xfrm>
        </p:spPr>
        <p:txBody>
          <a:bodyPr/>
          <a:lstStyle/>
          <a:p>
            <a:r>
              <a:rPr lang="en-US" sz="7200" dirty="0">
                <a:solidFill>
                  <a:schemeClr val="bg1"/>
                </a:solidFill>
              </a:rPr>
              <a:t>BODY PARTS</a:t>
            </a:r>
            <a:r>
              <a:rPr lang="en-US" dirty="0">
                <a:solidFill>
                  <a:schemeClr val="bg1"/>
                </a:solidFill>
              </a:rPr>
              <a:t>…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Can you name a body part that almost everyone has?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85600" y="6315075"/>
            <a:ext cx="406400" cy="365125"/>
          </a:xfrm>
        </p:spPr>
        <p:txBody>
          <a:bodyPr/>
          <a:lstStyle/>
          <a:p>
            <a:fld id="{C263D6C4-4840-40CC-AC84-17E24B3B7BDE}" type="slidenum">
              <a:rPr lang="en-US" noProof="0" smtClean="0"/>
              <a:pPr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84187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701731"/>
          </a:xfrm>
        </p:spPr>
        <p:txBody>
          <a:bodyPr/>
          <a:lstStyle/>
          <a:p>
            <a:r>
              <a:rPr lang="en-US" sz="4400" dirty="0"/>
              <a:t>Pituitary Gland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3</a:t>
            </a:fld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44500" y="1444216"/>
            <a:ext cx="5184437" cy="4659248"/>
          </a:xfrm>
        </p:spPr>
        <p:txBody>
          <a:bodyPr/>
          <a:lstStyle/>
          <a:p>
            <a:r>
              <a:rPr lang="en-US" sz="3450" kern="0" dirty="0">
                <a:solidFill>
                  <a:schemeClr val="accent6">
                    <a:lumMod val="20000"/>
                    <a:lumOff val="80000"/>
                  </a:schemeClr>
                </a:solidFill>
                <a:cs typeface="Arial"/>
                <a:sym typeface="Arial"/>
              </a:rPr>
              <a:t>The </a:t>
            </a:r>
            <a:r>
              <a:rPr lang="en-US" sz="3450" b="1" kern="0" dirty="0">
                <a:solidFill>
                  <a:srgbClr val="00B050"/>
                </a:solidFill>
                <a:cs typeface="Arial"/>
                <a:sym typeface="Arial"/>
              </a:rPr>
              <a:t>pituitary gland </a:t>
            </a:r>
            <a:r>
              <a:rPr lang="en-US" sz="3450" kern="0" dirty="0">
                <a:solidFill>
                  <a:schemeClr val="accent6">
                    <a:lumMod val="20000"/>
                    <a:lumOff val="80000"/>
                  </a:schemeClr>
                </a:solidFill>
                <a:cs typeface="Arial"/>
                <a:sym typeface="Arial"/>
              </a:rPr>
              <a:t>is very small — only about the size of a pea! </a:t>
            </a:r>
            <a:br>
              <a:rPr lang="en-US" sz="3450" kern="0" dirty="0">
                <a:solidFill>
                  <a:schemeClr val="accent6">
                    <a:lumMod val="20000"/>
                    <a:lumOff val="80000"/>
                  </a:schemeClr>
                </a:solidFill>
                <a:cs typeface="Arial"/>
                <a:sym typeface="Arial"/>
              </a:rPr>
            </a:br>
            <a:br>
              <a:rPr lang="en-US" sz="3450" kern="0" dirty="0">
                <a:solidFill>
                  <a:schemeClr val="accent6">
                    <a:lumMod val="20000"/>
                    <a:lumOff val="80000"/>
                  </a:schemeClr>
                </a:solidFill>
                <a:cs typeface="Arial"/>
                <a:sym typeface="Arial"/>
              </a:rPr>
            </a:br>
            <a:r>
              <a:rPr lang="en-US" sz="3450" kern="0" dirty="0">
                <a:solidFill>
                  <a:schemeClr val="accent6">
                    <a:lumMod val="20000"/>
                    <a:lumOff val="80000"/>
                  </a:schemeClr>
                </a:solidFill>
                <a:cs typeface="Arial"/>
                <a:sym typeface="Arial"/>
              </a:rPr>
              <a:t>Its job is to produce and release </a:t>
            </a:r>
            <a:r>
              <a:rPr lang="en-US" sz="3450" b="1" kern="0" dirty="0">
                <a:solidFill>
                  <a:srgbClr val="00B050"/>
                </a:solidFill>
                <a:cs typeface="Arial"/>
                <a:sym typeface="Arial"/>
              </a:rPr>
              <a:t>hormones</a:t>
            </a:r>
            <a:r>
              <a:rPr lang="en-US" sz="3450" kern="0" dirty="0">
                <a:solidFill>
                  <a:schemeClr val="accent6">
                    <a:lumMod val="20000"/>
                    <a:lumOff val="80000"/>
                  </a:schemeClr>
                </a:solidFill>
                <a:cs typeface="Arial"/>
                <a:sym typeface="Arial"/>
              </a:rPr>
              <a:t> into your body. 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6" name="Google Shape;98;p2" descr="A picture containing light, shirt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29764" t="8697" r="33411" b="64276"/>
          <a:stretch/>
        </p:blipFill>
        <p:spPr>
          <a:xfrm>
            <a:off x="5299456" y="177165"/>
            <a:ext cx="6155944" cy="54799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8941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4</a:t>
            </a:fld>
            <a:endParaRPr lang="en-US" noProof="0" dirty="0"/>
          </a:p>
        </p:txBody>
      </p:sp>
      <p:pic>
        <p:nvPicPr>
          <p:cNvPr id="6" name="Google Shape;106;p3" descr="Image result for little kid that has outgrown his clothes"/>
          <p:cNvPicPr preferRelativeResize="0">
            <a:picLocks noGrp="1"/>
          </p:cNvPicPr>
          <p:nvPr>
            <p:ph sz="half"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442913" y="1048513"/>
            <a:ext cx="5884735" cy="49764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104;p3"/>
          <p:cNvSpPr txBox="1">
            <a:spLocks noGrp="1"/>
          </p:cNvSpPr>
          <p:nvPr>
            <p:ph sz="half" idx="2"/>
          </p:nvPr>
        </p:nvSpPr>
        <p:spPr>
          <a:xfrm>
            <a:off x="6583891" y="1151955"/>
            <a:ext cx="5184437" cy="47397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400" dirty="0"/>
              <a:t>If your clothes from last year are too small, it's because your </a:t>
            </a:r>
            <a:r>
              <a:rPr lang="en-US" sz="4400" b="1" dirty="0">
                <a:solidFill>
                  <a:srgbClr val="92D050"/>
                </a:solidFill>
              </a:rPr>
              <a:t>pituitary gland </a:t>
            </a:r>
            <a:r>
              <a:rPr lang="en-US" sz="4400" dirty="0"/>
              <a:t>released special </a:t>
            </a:r>
            <a:r>
              <a:rPr lang="en-US" sz="4400" b="1" dirty="0">
                <a:solidFill>
                  <a:srgbClr val="92D050"/>
                </a:solidFill>
              </a:rPr>
              <a:t>hormones</a:t>
            </a:r>
            <a:r>
              <a:rPr lang="en-US" sz="4400" dirty="0"/>
              <a:t> that made you grow. </a:t>
            </a:r>
            <a:endParaRPr sz="4400" dirty="0"/>
          </a:p>
        </p:txBody>
      </p:sp>
    </p:spTree>
    <p:extLst>
      <p:ext uri="{BB962C8B-B14F-4D97-AF65-F5344CB8AC3E}">
        <p14:creationId xmlns:p14="http://schemas.microsoft.com/office/powerpoint/2010/main" val="3601808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1488" y="618299"/>
            <a:ext cx="7077456" cy="1243584"/>
          </a:xfrm>
        </p:spPr>
        <p:txBody>
          <a:bodyPr/>
          <a:lstStyle/>
          <a:p>
            <a:r>
              <a:rPr lang="en-US" dirty="0"/>
              <a:t>Anatomy: Male</a:t>
            </a:r>
          </a:p>
        </p:txBody>
      </p:sp>
      <p:pic>
        <p:nvPicPr>
          <p:cNvPr id="4" name="Picture 3" descr="A Movie - Wikipedia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340" y="1861883"/>
            <a:ext cx="4520249" cy="339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157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6</a:t>
            </a:fld>
            <a:endParaRPr lang="en-US" noProof="0" dirty="0"/>
          </a:p>
        </p:txBody>
      </p:sp>
      <p:sp>
        <p:nvSpPr>
          <p:cNvPr id="7" name="Google Shape;112;p4"/>
          <p:cNvSpPr txBox="1">
            <a:spLocks noGrp="1"/>
          </p:cNvSpPr>
          <p:nvPr>
            <p:ph type="title"/>
          </p:nvPr>
        </p:nvSpPr>
        <p:spPr>
          <a:xfrm>
            <a:off x="-1811020" y="444337"/>
            <a:ext cx="11214100" cy="535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450" b="1" dirty="0"/>
              <a:t>Reproductive System One</a:t>
            </a:r>
            <a:endParaRPr dirty="0"/>
          </a:p>
        </p:txBody>
      </p:sp>
      <p:pic>
        <p:nvPicPr>
          <p:cNvPr id="8" name="Google Shape;113;p4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 t="20146" b="20140"/>
          <a:stretch/>
        </p:blipFill>
        <p:spPr>
          <a:xfrm>
            <a:off x="341694" y="1222406"/>
            <a:ext cx="6908671" cy="521525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115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51550" y="316992"/>
            <a:ext cx="4787138" cy="63632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8169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oogle Shape;120;p5"/>
          <p:cNvGrpSpPr/>
          <p:nvPr/>
        </p:nvGrpSpPr>
        <p:grpSpPr>
          <a:xfrm>
            <a:off x="6865016" y="5042810"/>
            <a:ext cx="3162561" cy="657242"/>
            <a:chOff x="6383810" y="5136484"/>
            <a:chExt cx="3818396" cy="876322"/>
          </a:xfrm>
        </p:grpSpPr>
        <p:sp>
          <p:nvSpPr>
            <p:cNvPr id="121" name="Google Shape;121;p5"/>
            <p:cNvSpPr txBox="1"/>
            <p:nvPr/>
          </p:nvSpPr>
          <p:spPr>
            <a:xfrm>
              <a:off x="9158330" y="5581920"/>
              <a:ext cx="1043876" cy="430886"/>
            </a:xfrm>
            <a:prstGeom prst="rect">
              <a:avLst/>
            </a:prstGeom>
            <a:noFill/>
            <a:ln w="19050" cap="flat" cmpd="sng">
              <a:solidFill>
                <a:srgbClr val="0C0C0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Clr>
                  <a:srgbClr val="000000"/>
                </a:buClr>
                <a:buSzPts val="1500"/>
              </a:pPr>
              <a:endParaRPr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22" name="Google Shape;122;p5"/>
            <p:cNvCxnSpPr/>
            <p:nvPr/>
          </p:nvCxnSpPr>
          <p:spPr>
            <a:xfrm flipV="1">
              <a:off x="7403042" y="5982031"/>
              <a:ext cx="1613644" cy="3797"/>
            </a:xfrm>
            <a:prstGeom prst="straightConnector1">
              <a:avLst/>
            </a:prstGeom>
            <a:noFill/>
            <a:ln w="19050" cap="flat" cmpd="sng">
              <a:solidFill>
                <a:srgbClr val="0C0C0C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3" name="Google Shape;123;p5"/>
            <p:cNvCxnSpPr/>
            <p:nvPr/>
          </p:nvCxnSpPr>
          <p:spPr>
            <a:xfrm rot="10800000">
              <a:off x="6383810" y="5136484"/>
              <a:ext cx="1019232" cy="845546"/>
            </a:xfrm>
            <a:prstGeom prst="straightConnector1">
              <a:avLst/>
            </a:prstGeom>
            <a:noFill/>
            <a:ln w="19050" cap="flat" cmpd="sng">
              <a:solidFill>
                <a:srgbClr val="0C0C0C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24" name="Google Shape;124;p5"/>
          <p:cNvSpPr txBox="1">
            <a:spLocks noGrp="1"/>
          </p:cNvSpPr>
          <p:nvPr>
            <p:ph type="title"/>
          </p:nvPr>
        </p:nvSpPr>
        <p:spPr>
          <a:xfrm>
            <a:off x="1102024" y="699220"/>
            <a:ext cx="2371725" cy="103874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spAutoFit/>
          </a:bodyPr>
          <a:lstStyle/>
          <a:p>
            <a:r>
              <a:rPr lang="en-US" sz="2250" b="1" dirty="0">
                <a:solidFill>
                  <a:schemeClr val="dk1"/>
                </a:solidFill>
              </a:rPr>
              <a:t>System One: </a:t>
            </a:r>
            <a:br>
              <a:rPr lang="en-US" b="1" dirty="0">
                <a:solidFill>
                  <a:srgbClr val="BFBFBF"/>
                </a:solidFill>
              </a:rPr>
            </a:br>
            <a:r>
              <a:rPr lang="en-US" sz="2250" b="1" dirty="0"/>
              <a:t>Boy and Body with a Penis</a:t>
            </a:r>
          </a:p>
        </p:txBody>
      </p:sp>
      <p:grpSp>
        <p:nvGrpSpPr>
          <p:cNvPr id="125" name="Google Shape;125;p5"/>
          <p:cNvGrpSpPr/>
          <p:nvPr/>
        </p:nvGrpSpPr>
        <p:grpSpPr>
          <a:xfrm>
            <a:off x="6349094" y="2302475"/>
            <a:ext cx="3678483" cy="323165"/>
            <a:chOff x="6772275" y="1561247"/>
            <a:chExt cx="4275602" cy="430886"/>
          </a:xfrm>
        </p:grpSpPr>
        <p:sp>
          <p:nvSpPr>
            <p:cNvPr id="126" name="Google Shape;126;p5"/>
            <p:cNvSpPr txBox="1"/>
            <p:nvPr/>
          </p:nvSpPr>
          <p:spPr>
            <a:xfrm>
              <a:off x="10004001" y="1561247"/>
              <a:ext cx="1043876" cy="430886"/>
            </a:xfrm>
            <a:prstGeom prst="rect">
              <a:avLst/>
            </a:prstGeom>
            <a:noFill/>
            <a:ln w="19050" cap="flat" cmpd="sng">
              <a:solidFill>
                <a:srgbClr val="0C0C0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Clr>
                  <a:srgbClr val="000000"/>
                </a:buClr>
                <a:buSzPts val="1500"/>
              </a:pPr>
              <a:endParaRPr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27" name="Google Shape;127;p5"/>
            <p:cNvCxnSpPr/>
            <p:nvPr/>
          </p:nvCxnSpPr>
          <p:spPr>
            <a:xfrm flipV="1">
              <a:off x="6772275" y="1820107"/>
              <a:ext cx="3228405" cy="133988"/>
            </a:xfrm>
            <a:prstGeom prst="straightConnector1">
              <a:avLst/>
            </a:prstGeom>
            <a:noFill/>
            <a:ln w="19050" cap="flat" cmpd="sng">
              <a:solidFill>
                <a:srgbClr val="0C0C0C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28" name="Google Shape;128;p5"/>
          <p:cNvSpPr txBox="1"/>
          <p:nvPr/>
        </p:nvSpPr>
        <p:spPr>
          <a:xfrm>
            <a:off x="9045678" y="2325560"/>
            <a:ext cx="9819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Bladder</a:t>
            </a: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9" name="Google Shape;129;p5"/>
          <p:cNvGrpSpPr/>
          <p:nvPr/>
        </p:nvGrpSpPr>
        <p:grpSpPr>
          <a:xfrm>
            <a:off x="7941923" y="3698838"/>
            <a:ext cx="2198669" cy="348762"/>
            <a:chOff x="8573700" y="1569714"/>
            <a:chExt cx="2457242" cy="465016"/>
          </a:xfrm>
        </p:grpSpPr>
        <p:sp>
          <p:nvSpPr>
            <p:cNvPr id="130" name="Google Shape;130;p5"/>
            <p:cNvSpPr txBox="1"/>
            <p:nvPr/>
          </p:nvSpPr>
          <p:spPr>
            <a:xfrm>
              <a:off x="10004000" y="1569714"/>
              <a:ext cx="1026942" cy="451352"/>
            </a:xfrm>
            <a:prstGeom prst="rect">
              <a:avLst/>
            </a:prstGeom>
            <a:noFill/>
            <a:ln w="19050" cap="flat" cmpd="sng">
              <a:solidFill>
                <a:srgbClr val="0C0C0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Clr>
                  <a:srgbClr val="000000"/>
                </a:buClr>
                <a:buSzPts val="1500"/>
              </a:pPr>
              <a:endParaRPr sz="16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31" name="Google Shape;131;p5"/>
            <p:cNvCxnSpPr/>
            <p:nvPr/>
          </p:nvCxnSpPr>
          <p:spPr>
            <a:xfrm flipV="1">
              <a:off x="8573700" y="1884601"/>
              <a:ext cx="1430300" cy="150129"/>
            </a:xfrm>
            <a:prstGeom prst="straightConnector1">
              <a:avLst/>
            </a:prstGeom>
            <a:noFill/>
            <a:ln w="19050" cap="flat" cmpd="sng">
              <a:solidFill>
                <a:srgbClr val="0C0C0C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32" name="Google Shape;132;p5"/>
          <p:cNvSpPr txBox="1"/>
          <p:nvPr/>
        </p:nvSpPr>
        <p:spPr>
          <a:xfrm>
            <a:off x="9126629" y="3718605"/>
            <a:ext cx="10139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Penis</a:t>
            </a: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3" name="Google Shape;133;p5"/>
          <p:cNvGrpSpPr/>
          <p:nvPr/>
        </p:nvGrpSpPr>
        <p:grpSpPr>
          <a:xfrm>
            <a:off x="7752422" y="4227180"/>
            <a:ext cx="2490523" cy="344704"/>
            <a:chOff x="8295100" y="1561247"/>
            <a:chExt cx="2752777" cy="459605"/>
          </a:xfrm>
        </p:grpSpPr>
        <p:sp>
          <p:nvSpPr>
            <p:cNvPr id="134" name="Google Shape;134;p5"/>
            <p:cNvSpPr txBox="1"/>
            <p:nvPr/>
          </p:nvSpPr>
          <p:spPr>
            <a:xfrm>
              <a:off x="10004001" y="1561247"/>
              <a:ext cx="1043876" cy="430886"/>
            </a:xfrm>
            <a:prstGeom prst="rect">
              <a:avLst/>
            </a:prstGeom>
            <a:noFill/>
            <a:ln w="19050" cap="flat" cmpd="sng">
              <a:solidFill>
                <a:srgbClr val="0C0C0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Clr>
                  <a:srgbClr val="000000"/>
                </a:buClr>
                <a:buSzPts val="1500"/>
              </a:pPr>
              <a:endParaRPr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35" name="Google Shape;135;p5"/>
            <p:cNvCxnSpPr>
              <a:endCxn id="136" idx="1"/>
            </p:cNvCxnSpPr>
            <p:nvPr/>
          </p:nvCxnSpPr>
          <p:spPr>
            <a:xfrm flipV="1">
              <a:off x="8295100" y="1836013"/>
              <a:ext cx="1682546" cy="184839"/>
            </a:xfrm>
            <a:prstGeom prst="straightConnector1">
              <a:avLst/>
            </a:prstGeom>
            <a:noFill/>
            <a:ln w="19050" cap="flat" cmpd="sng">
              <a:solidFill>
                <a:srgbClr val="0C0C0C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36" name="Google Shape;136;p5"/>
          <p:cNvSpPr txBox="1"/>
          <p:nvPr/>
        </p:nvSpPr>
        <p:spPr>
          <a:xfrm>
            <a:off x="9274674" y="4263998"/>
            <a:ext cx="968271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Urethra</a:t>
            </a: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5"/>
          <p:cNvSpPr txBox="1"/>
          <p:nvPr/>
        </p:nvSpPr>
        <p:spPr>
          <a:xfrm>
            <a:off x="9021458" y="5361538"/>
            <a:ext cx="1114145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6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Scrotum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8" name="Google Shape;138;p5"/>
          <p:cNvGrpSpPr/>
          <p:nvPr/>
        </p:nvGrpSpPr>
        <p:grpSpPr>
          <a:xfrm>
            <a:off x="2453080" y="4571884"/>
            <a:ext cx="4233587" cy="616283"/>
            <a:chOff x="1456106" y="4565267"/>
            <a:chExt cx="5644782" cy="821711"/>
          </a:xfrm>
        </p:grpSpPr>
        <p:sp>
          <p:nvSpPr>
            <p:cNvPr id="139" name="Google Shape;139;p5"/>
            <p:cNvSpPr txBox="1"/>
            <p:nvPr/>
          </p:nvSpPr>
          <p:spPr>
            <a:xfrm>
              <a:off x="1456106" y="4565267"/>
              <a:ext cx="1686933" cy="430834"/>
            </a:xfrm>
            <a:prstGeom prst="rect">
              <a:avLst/>
            </a:prstGeom>
            <a:noFill/>
            <a:ln w="19050" cap="flat" cmpd="sng">
              <a:solidFill>
                <a:srgbClr val="0C0C0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Clr>
                  <a:srgbClr val="000000"/>
                </a:buClr>
                <a:buSzPts val="1500"/>
              </a:pPr>
              <a:endParaRPr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40" name="Google Shape;140;p5"/>
            <p:cNvCxnSpPr/>
            <p:nvPr/>
          </p:nvCxnSpPr>
          <p:spPr>
            <a:xfrm>
              <a:off x="3158048" y="4866796"/>
              <a:ext cx="3492744" cy="520180"/>
            </a:xfrm>
            <a:prstGeom prst="straightConnector1">
              <a:avLst/>
            </a:prstGeom>
            <a:noFill/>
            <a:ln w="19050" cap="flat" cmpd="sng">
              <a:solidFill>
                <a:srgbClr val="0C0C0C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1" name="Google Shape;141;p5"/>
            <p:cNvCxnSpPr/>
            <p:nvPr/>
          </p:nvCxnSpPr>
          <p:spPr>
            <a:xfrm rot="10800000" flipH="1">
              <a:off x="6650792" y="4714875"/>
              <a:ext cx="450096" cy="672103"/>
            </a:xfrm>
            <a:prstGeom prst="straightConnector1">
              <a:avLst/>
            </a:prstGeom>
            <a:noFill/>
            <a:ln w="19050" cap="flat" cmpd="sng">
              <a:solidFill>
                <a:srgbClr val="0C0C0C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42" name="Google Shape;142;p5"/>
          <p:cNvSpPr txBox="1"/>
          <p:nvPr/>
        </p:nvSpPr>
        <p:spPr>
          <a:xfrm>
            <a:off x="2287887" y="4552192"/>
            <a:ext cx="1623753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Testicle</a:t>
            </a: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SzPts val="1200"/>
            </a:pPr>
            <a:r>
              <a:rPr lang="en-US" sz="12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[Sperm are made here!]</a:t>
            </a:r>
            <a:endParaRPr sz="1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5"/>
          <p:cNvSpPr/>
          <p:nvPr/>
        </p:nvSpPr>
        <p:spPr>
          <a:xfrm>
            <a:off x="2404670" y="5582865"/>
            <a:ext cx="1101584" cy="191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07000"/>
              </a:lnSpc>
              <a:buClr>
                <a:srgbClr val="000000"/>
              </a:buClr>
              <a:buSzPts val="600"/>
            </a:pPr>
            <a:r>
              <a:rPr lang="en-US" sz="6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Illustrations by </a:t>
            </a:r>
            <a:r>
              <a:rPr lang="en-US" sz="600" i="1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Jess Worby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5"/>
          <p:cNvSpPr txBox="1"/>
          <p:nvPr/>
        </p:nvSpPr>
        <p:spPr>
          <a:xfrm>
            <a:off x="1904999" y="2746893"/>
            <a:ext cx="1824538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6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[Semen is made here!]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5" name="Google Shape;145;p5"/>
          <p:cNvCxnSpPr/>
          <p:nvPr/>
        </p:nvCxnSpPr>
        <p:spPr>
          <a:xfrm>
            <a:off x="3678241" y="2885391"/>
            <a:ext cx="1369544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</p:spTree>
    <p:extLst>
      <p:ext uri="{BB962C8B-B14F-4D97-AF65-F5344CB8AC3E}">
        <p14:creationId xmlns:p14="http://schemas.microsoft.com/office/powerpoint/2010/main" val="281774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1488" y="618299"/>
            <a:ext cx="7077456" cy="1243584"/>
          </a:xfrm>
        </p:spPr>
        <p:txBody>
          <a:bodyPr/>
          <a:lstStyle/>
          <a:p>
            <a:r>
              <a:rPr lang="en-US" dirty="0"/>
              <a:t>Anatomy: Female</a:t>
            </a:r>
          </a:p>
        </p:txBody>
      </p:sp>
      <p:pic>
        <p:nvPicPr>
          <p:cNvPr id="4" name="Picture 3" descr="A Movie - Wikipedia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340" y="1861883"/>
            <a:ext cx="4520249" cy="339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12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/>
          <a:lstStyle/>
          <a:p>
            <a:r>
              <a:rPr lang="en-US" dirty="0"/>
              <a:t>Reproductive System Two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9</a:t>
            </a:fld>
            <a:endParaRPr lang="en-US" noProof="0" dirty="0"/>
          </a:p>
        </p:txBody>
      </p:sp>
      <p:pic>
        <p:nvPicPr>
          <p:cNvPr id="6" name="Google Shape;151;p6" descr="Illustration of the internal reproductive organs of a body with ovaries and dark skin tone.&#10;&#10;Illustration by Jess Worby."/>
          <p:cNvPicPr preferRelativeResize="0">
            <a:picLocks noGrp="1"/>
          </p:cNvPicPr>
          <p:nvPr>
            <p:ph sz="half"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442913" y="1843741"/>
            <a:ext cx="5184775" cy="4007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152;p6" descr="Illustration of the internal reproductive organs of a body with ovaries and dark skin tone.&#10;&#10;Illustration by Jess Worby."/>
          <p:cNvPicPr preferRelativeResize="0">
            <a:picLocks noGrp="1"/>
          </p:cNvPicPr>
          <p:nvPr>
            <p:ph sz="half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5413248" y="158496"/>
            <a:ext cx="5838951" cy="66995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1540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2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47C3D3"/>
      </a:accent2>
      <a:accent3>
        <a:srgbClr val="8F2D63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ustom 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66687569_Modern blue presentation_AAS_v5" id="{C7B59113-CD15-4341-96CA-86E715D5BE98}" vid="{5A8FDAEB-3DF3-4B3C-A708-49813F8D6F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757914-1161-4661-9696-421FD6935CDD}">
  <ds:schemaRefs>
    <ds:schemaRef ds:uri="http://schemas.microsoft.com/office/2006/metadata/properties"/>
    <ds:schemaRef ds:uri="http://purl.org/dc/elements/1.1/"/>
    <ds:schemaRef ds:uri="71af3243-3dd4-4a8d-8c0d-dd76da1f02a5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16c05727-aa75-4e4a-9b5f-8a80a1165891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B26E0C9-B2AA-42E6-97B6-E1B7D9EAF1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103400-4A22-4E35-B588-4C4D426389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 blue presentation</Template>
  <TotalTime>0</TotalTime>
  <Words>292</Words>
  <Application>Microsoft Macintosh PowerPoint</Application>
  <PresentationFormat>Widescreen</PresentationFormat>
  <Paragraphs>63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Trade Gothic LT Pro</vt:lpstr>
      <vt:lpstr>Trebuchet MS</vt:lpstr>
      <vt:lpstr>Office Theme</vt:lpstr>
      <vt:lpstr>Sexual and Reproductive Anatomy</vt:lpstr>
      <vt:lpstr>BODY PARTS…  Can you name a body part that almost everyone has?</vt:lpstr>
      <vt:lpstr>Pituitary Gland</vt:lpstr>
      <vt:lpstr>PowerPoint Presentation</vt:lpstr>
      <vt:lpstr>Anatomy: Male</vt:lpstr>
      <vt:lpstr>Reproductive System One</vt:lpstr>
      <vt:lpstr>System One:  Boy and Body with a Penis</vt:lpstr>
      <vt:lpstr>Anatomy: Female</vt:lpstr>
      <vt:lpstr>Reproductive System Two</vt:lpstr>
      <vt:lpstr>System Two: Girl and Body with a  Vulva</vt:lpstr>
      <vt:lpstr> Body with a Vulva</vt:lpstr>
      <vt:lpstr>Remember, everybody is unique, no individual is exactly like another. That also includes their body parts (including their sexual and reproductive organs and systems) everybody’s parts are unique to them.</vt:lpstr>
      <vt:lpstr>If you have More questions about what is or isn’t happening to your body, who could you ask?</vt:lpstr>
      <vt:lpstr>NOT Reliable Sources of information:</vt:lpstr>
      <vt:lpstr>Closing Game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Sexual and Reproductive Anatomy</dc:title>
  <dc:creator/>
  <cp:lastModifiedBy/>
  <cp:revision>9</cp:revision>
  <dcterms:created xsi:type="dcterms:W3CDTF">2021-08-18T22:26:27Z</dcterms:created>
  <dcterms:modified xsi:type="dcterms:W3CDTF">2024-01-27T16:58:06Z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